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7" r:id="rId3"/>
    <p:sldId id="280" r:id="rId4"/>
    <p:sldId id="271" r:id="rId5"/>
    <p:sldId id="275" r:id="rId6"/>
    <p:sldId id="279" r:id="rId7"/>
    <p:sldId id="272" r:id="rId8"/>
    <p:sldId id="273" r:id="rId9"/>
    <p:sldId id="274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/>
            <a:t>Objectiu del Procés</a:t>
          </a:r>
          <a:endParaRPr lang="ca-ES" sz="1200" dirty="0"/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/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56DDE737-68B1-4107-936F-A772B2D3FD30}" type="presOf" srcId="{4A98FB6E-0B6F-4864-A7A0-1D95BC669946}" destId="{E5E14F8A-F40B-440F-8E5C-9D3BC9E7A9F4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AF9EA57B-BE09-4E07-AA47-A06EFA1E7892}" type="presOf" srcId="{A86C48D7-6096-4D4E-B553-E4628CE4E3FB}" destId="{EEC79572-9E43-4B7F-AE10-83CA96C7C689}" srcOrd="0" destOrd="0" presId="urn:microsoft.com/office/officeart/2009/layout/CircleArrowProcess"/>
    <dgm:cxn modelId="{AA6213A1-8D34-4A42-A382-D879D606829A}" type="presOf" srcId="{0C6326F2-E277-445B-BC14-52537A0102F9}" destId="{1947697A-29F3-4D06-8B1C-79AF7ABA5573}" srcOrd="0" destOrd="0" presId="urn:microsoft.com/office/officeart/2009/layout/CircleArrowProcess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D78E0741-0193-4F2A-BE63-987C569837C5}" type="presOf" srcId="{191264F5-B96C-464D-80B9-DF98245D8461}" destId="{7F864AC1-A0B6-4A5B-8A4B-FBC5E23C077C}" srcOrd="0" destOrd="0" presId="urn:microsoft.com/office/officeart/2009/layout/CircleArrowProcess"/>
    <dgm:cxn modelId="{E0052CF8-31BB-4935-9DA4-402DAD1068E3}" type="presOf" srcId="{E7897388-6431-45AC-B64D-9DF6CFC6DCD0}" destId="{EC4EB65D-5C33-44B4-B784-0F95FF734366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C150DAE5-D72C-4BBC-8755-26AFEABD90E4}" type="presOf" srcId="{4631B8BF-A4FA-44AF-8BCB-3ED472BBD662}" destId="{FD5C3831-33C9-4714-92EF-EB0CF6413C17}" srcOrd="0" destOrd="0" presId="urn:microsoft.com/office/officeart/2009/layout/CircleArrowProcess"/>
    <dgm:cxn modelId="{1593F4E7-CCF0-4B75-BB6B-4D2DE28FFB8A}" type="presOf" srcId="{4DE21248-3F2C-4054-8556-7BD43DBB76A9}" destId="{9824D3F0-31E0-459B-832D-CAE9F35A81EE}" srcOrd="0" destOrd="0" presId="urn:microsoft.com/office/officeart/2009/layout/CircleArrowProcess"/>
    <dgm:cxn modelId="{81A90E04-6440-45DE-9347-26BD249C0E7E}" type="presParOf" srcId="{9824D3F0-31E0-459B-832D-CAE9F35A81EE}" destId="{C3E67EF0-684D-4BE5-8109-B1ABD4998480}" srcOrd="0" destOrd="0" presId="urn:microsoft.com/office/officeart/2009/layout/CircleArrowProcess"/>
    <dgm:cxn modelId="{5BCF56F2-8E72-4C15-9F53-CBC391E1219F}" type="presParOf" srcId="{C3E67EF0-684D-4BE5-8109-B1ABD4998480}" destId="{4B2385BC-B1BB-4F81-BCF5-8CAD4C80DBED}" srcOrd="0" destOrd="0" presId="urn:microsoft.com/office/officeart/2009/layout/CircleArrowProcess"/>
    <dgm:cxn modelId="{D29462BD-BAB4-49B1-993E-440F98B48152}" type="presParOf" srcId="{9824D3F0-31E0-459B-832D-CAE9F35A81EE}" destId="{E5E14F8A-F40B-440F-8E5C-9D3BC9E7A9F4}" srcOrd="1" destOrd="0" presId="urn:microsoft.com/office/officeart/2009/layout/CircleArrowProcess"/>
    <dgm:cxn modelId="{13FE6216-EDDD-476C-8075-BD0CB9F90D5E}" type="presParOf" srcId="{9824D3F0-31E0-459B-832D-CAE9F35A81EE}" destId="{C3A23943-90E7-415C-A644-5CB7C8A59869}" srcOrd="2" destOrd="0" presId="urn:microsoft.com/office/officeart/2009/layout/CircleArrowProcess"/>
    <dgm:cxn modelId="{BA82F1BF-45A5-48C5-979E-58D7DD2E67CE}" type="presParOf" srcId="{C3A23943-90E7-415C-A644-5CB7C8A59869}" destId="{2216C1FD-84A6-42AB-AAB4-02417625FC80}" srcOrd="0" destOrd="0" presId="urn:microsoft.com/office/officeart/2009/layout/CircleArrowProcess"/>
    <dgm:cxn modelId="{4DC014A4-6EA9-495F-9ACD-70D0BC2759AB}" type="presParOf" srcId="{9824D3F0-31E0-459B-832D-CAE9F35A81EE}" destId="{EC4EB65D-5C33-44B4-B784-0F95FF734366}" srcOrd="3" destOrd="0" presId="urn:microsoft.com/office/officeart/2009/layout/CircleArrowProcess"/>
    <dgm:cxn modelId="{D28C219D-82AB-4FF1-9AF5-9F24BC938BBD}" type="presParOf" srcId="{9824D3F0-31E0-459B-832D-CAE9F35A81EE}" destId="{E23D044F-A361-4049-9802-BE207CEBA140}" srcOrd="4" destOrd="0" presId="urn:microsoft.com/office/officeart/2009/layout/CircleArrowProcess"/>
    <dgm:cxn modelId="{1D398CBB-C712-4FBC-97EF-A697853BB4BC}" type="presParOf" srcId="{E23D044F-A361-4049-9802-BE207CEBA140}" destId="{2DEF0EAA-3EF2-4FB9-B6AF-58C6B30D0207}" srcOrd="0" destOrd="0" presId="urn:microsoft.com/office/officeart/2009/layout/CircleArrowProcess"/>
    <dgm:cxn modelId="{859F3019-646C-414D-915D-1DFA920F8486}" type="presParOf" srcId="{9824D3F0-31E0-459B-832D-CAE9F35A81EE}" destId="{EEC79572-9E43-4B7F-AE10-83CA96C7C689}" srcOrd="5" destOrd="0" presId="urn:microsoft.com/office/officeart/2009/layout/CircleArrowProcess"/>
    <dgm:cxn modelId="{FBE9657E-3CB0-4A83-AE41-CBE13CF05E94}" type="presParOf" srcId="{9824D3F0-31E0-459B-832D-CAE9F35A81EE}" destId="{1851D0CE-80ED-4634-886F-DAA3ABD11DA8}" srcOrd="6" destOrd="0" presId="urn:microsoft.com/office/officeart/2009/layout/CircleArrowProcess"/>
    <dgm:cxn modelId="{05962613-7509-41BC-9635-00FD5EE929A4}" type="presParOf" srcId="{1851D0CE-80ED-4634-886F-DAA3ABD11DA8}" destId="{2D86057D-0BFF-4570-A244-CDBF7C1F2473}" srcOrd="0" destOrd="0" presId="urn:microsoft.com/office/officeart/2009/layout/CircleArrowProcess"/>
    <dgm:cxn modelId="{8B96671C-F323-4C9B-B6B2-1F970F1AA98F}" type="presParOf" srcId="{9824D3F0-31E0-459B-832D-CAE9F35A81EE}" destId="{7F864AC1-A0B6-4A5B-8A4B-FBC5E23C077C}" srcOrd="7" destOrd="0" presId="urn:microsoft.com/office/officeart/2009/layout/CircleArrowProcess"/>
    <dgm:cxn modelId="{AE0455F3-1203-4007-855C-372E1B7EA5E8}" type="presParOf" srcId="{9824D3F0-31E0-459B-832D-CAE9F35A81EE}" destId="{9DBCEB4B-C20B-4550-8F19-0EE6C81C077A}" srcOrd="8" destOrd="0" presId="urn:microsoft.com/office/officeart/2009/layout/CircleArrowProcess"/>
    <dgm:cxn modelId="{23FF3E10-9ACE-47CD-BB40-08610E47A6A8}" type="presParOf" srcId="{9DBCEB4B-C20B-4550-8F19-0EE6C81C077A}" destId="{3468E1E8-BA9D-4879-AF86-FBD47DDBEEB9}" srcOrd="0" destOrd="0" presId="urn:microsoft.com/office/officeart/2009/layout/CircleArrowProcess"/>
    <dgm:cxn modelId="{34C4D0B2-B589-4B76-9685-1CEEBD023D4B}" type="presParOf" srcId="{9824D3F0-31E0-459B-832D-CAE9F35A81EE}" destId="{1947697A-29F3-4D06-8B1C-79AF7ABA5573}" srcOrd="9" destOrd="0" presId="urn:microsoft.com/office/officeart/2009/layout/CircleArrowProcess"/>
    <dgm:cxn modelId="{A9BAF5EA-86F1-4600-A864-3A57C205ECB8}" type="presParOf" srcId="{9824D3F0-31E0-459B-832D-CAE9F35A81EE}" destId="{22D484E1-FFAB-4C57-9619-8B8CB15A8EC9}" srcOrd="10" destOrd="0" presId="urn:microsoft.com/office/officeart/2009/layout/CircleArrowProcess"/>
    <dgm:cxn modelId="{D563F2F2-887C-45E1-9812-D8B49FAD77F3}" type="presParOf" srcId="{22D484E1-FFAB-4C57-9619-8B8CB15A8EC9}" destId="{421CC2FB-1009-4838-975F-0841E2045ACB}" srcOrd="0" destOrd="0" presId="urn:microsoft.com/office/officeart/2009/layout/CircleArrowProcess"/>
    <dgm:cxn modelId="{20A5FF6A-C4B5-475C-937D-21C21186B41F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/>
            <a:t>Objectiu del Procés</a:t>
          </a:r>
          <a:endParaRPr lang="ca-ES" sz="1200" dirty="0"/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/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E855A37A-BE3F-4D49-9CC7-53E940AF9CF5}" type="presOf" srcId="{191264F5-B96C-464D-80B9-DF98245D8461}" destId="{7F864AC1-A0B6-4A5B-8A4B-FBC5E23C077C}" srcOrd="0" destOrd="0" presId="urn:microsoft.com/office/officeart/2009/layout/CircleArrowProcess"/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949206C1-B5D0-4D79-9798-99D4FA564296}" type="presOf" srcId="{4631B8BF-A4FA-44AF-8BCB-3ED472BBD662}" destId="{FD5C3831-33C9-4714-92EF-EB0CF6413C17}" srcOrd="0" destOrd="0" presId="urn:microsoft.com/office/officeart/2009/layout/CircleArrowProcess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43834272-89C5-4F88-84CA-A3925B8BFBCA}" type="presOf" srcId="{A86C48D7-6096-4D4E-B553-E4628CE4E3FB}" destId="{EEC79572-9E43-4B7F-AE10-83CA96C7C689}" srcOrd="0" destOrd="0" presId="urn:microsoft.com/office/officeart/2009/layout/CircleArrowProcess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23B902CB-0BC0-4026-AC7F-6D0B8D185FAC}" type="presOf" srcId="{E7897388-6431-45AC-B64D-9DF6CFC6DCD0}" destId="{EC4EB65D-5C33-44B4-B784-0F95FF734366}" srcOrd="0" destOrd="0" presId="urn:microsoft.com/office/officeart/2009/layout/CircleArrowProcess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B2878D73-228F-4465-A1A4-AC9F61D721BE}" type="presOf" srcId="{4A98FB6E-0B6F-4864-A7A0-1D95BC669946}" destId="{E5E14F8A-F40B-440F-8E5C-9D3BC9E7A9F4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3C9B97BD-E755-4286-A966-C152D3202072}" type="presOf" srcId="{0C6326F2-E277-445B-BC14-52537A0102F9}" destId="{1947697A-29F3-4D06-8B1C-79AF7ABA5573}" srcOrd="0" destOrd="0" presId="urn:microsoft.com/office/officeart/2009/layout/CircleArrowProcess"/>
    <dgm:cxn modelId="{A90AE222-3450-4A84-93BB-D8B117B093F5}" type="presOf" srcId="{4DE21248-3F2C-4054-8556-7BD43DBB76A9}" destId="{9824D3F0-31E0-459B-832D-CAE9F35A81EE}" srcOrd="0" destOrd="0" presId="urn:microsoft.com/office/officeart/2009/layout/CircleArrowProcess"/>
    <dgm:cxn modelId="{211CF975-BC69-4580-980B-ED5A788E336D}" type="presParOf" srcId="{9824D3F0-31E0-459B-832D-CAE9F35A81EE}" destId="{C3E67EF0-684D-4BE5-8109-B1ABD4998480}" srcOrd="0" destOrd="0" presId="urn:microsoft.com/office/officeart/2009/layout/CircleArrowProcess"/>
    <dgm:cxn modelId="{AC527C2F-81C9-4458-A63D-47732E139C9A}" type="presParOf" srcId="{C3E67EF0-684D-4BE5-8109-B1ABD4998480}" destId="{4B2385BC-B1BB-4F81-BCF5-8CAD4C80DBED}" srcOrd="0" destOrd="0" presId="urn:microsoft.com/office/officeart/2009/layout/CircleArrowProcess"/>
    <dgm:cxn modelId="{E7849566-F932-4D3E-8B17-4C45B31ECEF1}" type="presParOf" srcId="{9824D3F0-31E0-459B-832D-CAE9F35A81EE}" destId="{E5E14F8A-F40B-440F-8E5C-9D3BC9E7A9F4}" srcOrd="1" destOrd="0" presId="urn:microsoft.com/office/officeart/2009/layout/CircleArrowProcess"/>
    <dgm:cxn modelId="{7B972FFE-F5DE-4C1D-9747-4A0C56DFC96A}" type="presParOf" srcId="{9824D3F0-31E0-459B-832D-CAE9F35A81EE}" destId="{C3A23943-90E7-415C-A644-5CB7C8A59869}" srcOrd="2" destOrd="0" presId="urn:microsoft.com/office/officeart/2009/layout/CircleArrowProcess"/>
    <dgm:cxn modelId="{DDE646E6-C5E2-4BD8-A3B7-15C018E3E6FA}" type="presParOf" srcId="{C3A23943-90E7-415C-A644-5CB7C8A59869}" destId="{2216C1FD-84A6-42AB-AAB4-02417625FC80}" srcOrd="0" destOrd="0" presId="urn:microsoft.com/office/officeart/2009/layout/CircleArrowProcess"/>
    <dgm:cxn modelId="{CFFB99AB-DF18-4B8F-9DEC-9FA337122015}" type="presParOf" srcId="{9824D3F0-31E0-459B-832D-CAE9F35A81EE}" destId="{EC4EB65D-5C33-44B4-B784-0F95FF734366}" srcOrd="3" destOrd="0" presId="urn:microsoft.com/office/officeart/2009/layout/CircleArrowProcess"/>
    <dgm:cxn modelId="{059ED3F2-CBE2-46BC-BB38-93147B955CF2}" type="presParOf" srcId="{9824D3F0-31E0-459B-832D-CAE9F35A81EE}" destId="{E23D044F-A361-4049-9802-BE207CEBA140}" srcOrd="4" destOrd="0" presId="urn:microsoft.com/office/officeart/2009/layout/CircleArrowProcess"/>
    <dgm:cxn modelId="{A7641BDE-BADF-444C-820C-E0AF49419AAF}" type="presParOf" srcId="{E23D044F-A361-4049-9802-BE207CEBA140}" destId="{2DEF0EAA-3EF2-4FB9-B6AF-58C6B30D0207}" srcOrd="0" destOrd="0" presId="urn:microsoft.com/office/officeart/2009/layout/CircleArrowProcess"/>
    <dgm:cxn modelId="{A0B649EA-2515-4CE3-8B7E-D219353400DB}" type="presParOf" srcId="{9824D3F0-31E0-459B-832D-CAE9F35A81EE}" destId="{EEC79572-9E43-4B7F-AE10-83CA96C7C689}" srcOrd="5" destOrd="0" presId="urn:microsoft.com/office/officeart/2009/layout/CircleArrowProcess"/>
    <dgm:cxn modelId="{09182B1A-E90D-4EC4-B2FB-718BBD63EC04}" type="presParOf" srcId="{9824D3F0-31E0-459B-832D-CAE9F35A81EE}" destId="{1851D0CE-80ED-4634-886F-DAA3ABD11DA8}" srcOrd="6" destOrd="0" presId="urn:microsoft.com/office/officeart/2009/layout/CircleArrowProcess"/>
    <dgm:cxn modelId="{9F175402-4582-4BC6-B9A8-B1494217579C}" type="presParOf" srcId="{1851D0CE-80ED-4634-886F-DAA3ABD11DA8}" destId="{2D86057D-0BFF-4570-A244-CDBF7C1F2473}" srcOrd="0" destOrd="0" presId="urn:microsoft.com/office/officeart/2009/layout/CircleArrowProcess"/>
    <dgm:cxn modelId="{E123EA0C-C33F-4290-8E3A-5FFC8CE47C41}" type="presParOf" srcId="{9824D3F0-31E0-459B-832D-CAE9F35A81EE}" destId="{7F864AC1-A0B6-4A5B-8A4B-FBC5E23C077C}" srcOrd="7" destOrd="0" presId="urn:microsoft.com/office/officeart/2009/layout/CircleArrowProcess"/>
    <dgm:cxn modelId="{18FEEADE-8E91-458B-BC72-CE5DB73E372E}" type="presParOf" srcId="{9824D3F0-31E0-459B-832D-CAE9F35A81EE}" destId="{9DBCEB4B-C20B-4550-8F19-0EE6C81C077A}" srcOrd="8" destOrd="0" presId="urn:microsoft.com/office/officeart/2009/layout/CircleArrowProcess"/>
    <dgm:cxn modelId="{32A1DE8E-B1DC-4D9D-87DA-2CCDC692454D}" type="presParOf" srcId="{9DBCEB4B-C20B-4550-8F19-0EE6C81C077A}" destId="{3468E1E8-BA9D-4879-AF86-FBD47DDBEEB9}" srcOrd="0" destOrd="0" presId="urn:microsoft.com/office/officeart/2009/layout/CircleArrowProcess"/>
    <dgm:cxn modelId="{0A29EA22-8185-4136-8041-CFBAA1E0E8C4}" type="presParOf" srcId="{9824D3F0-31E0-459B-832D-CAE9F35A81EE}" destId="{1947697A-29F3-4D06-8B1C-79AF7ABA5573}" srcOrd="9" destOrd="0" presId="urn:microsoft.com/office/officeart/2009/layout/CircleArrowProcess"/>
    <dgm:cxn modelId="{F5A42C15-F005-4BFE-ADAE-EB0F85DB59E6}" type="presParOf" srcId="{9824D3F0-31E0-459B-832D-CAE9F35A81EE}" destId="{22D484E1-FFAB-4C57-9619-8B8CB15A8EC9}" srcOrd="10" destOrd="0" presId="urn:microsoft.com/office/officeart/2009/layout/CircleArrowProcess"/>
    <dgm:cxn modelId="{1411BE70-4F1B-4833-9F5A-E444A287EA52}" type="presParOf" srcId="{22D484E1-FFAB-4C57-9619-8B8CB15A8EC9}" destId="{421CC2FB-1009-4838-975F-0841E2045ACB}" srcOrd="0" destOrd="0" presId="urn:microsoft.com/office/officeart/2009/layout/CircleArrowProcess"/>
    <dgm:cxn modelId="{D1C8B3C6-2CE3-46DB-80CA-28915F0CECB2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/>
            <a:t>Objectiu del Procés</a:t>
          </a:r>
          <a:endParaRPr lang="ca-ES" sz="1200" dirty="0"/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/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9AF5EA24-0378-406C-AC16-198F0E3055BB}" type="presOf" srcId="{E7897388-6431-45AC-B64D-9DF6CFC6DCD0}" destId="{EC4EB65D-5C33-44B4-B784-0F95FF734366}" srcOrd="0" destOrd="0" presId="urn:microsoft.com/office/officeart/2009/layout/CircleArrowProcess"/>
    <dgm:cxn modelId="{4D00B95B-0134-4B65-816E-87D2C9DEEFBB}" type="presOf" srcId="{4A98FB6E-0B6F-4864-A7A0-1D95BC669946}" destId="{E5E14F8A-F40B-440F-8E5C-9D3BC9E7A9F4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57CC9138-DBF9-4603-964E-E5A25D68D8D5}" type="presOf" srcId="{A86C48D7-6096-4D4E-B553-E4628CE4E3FB}" destId="{EEC79572-9E43-4B7F-AE10-83CA96C7C689}" srcOrd="0" destOrd="0" presId="urn:microsoft.com/office/officeart/2009/layout/CircleArrowProcess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C80745B6-15F6-4444-A52F-978CE1335163}" type="presOf" srcId="{4DE21248-3F2C-4054-8556-7BD43DBB76A9}" destId="{9824D3F0-31E0-459B-832D-CAE9F35A81EE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BBE54189-8FD6-466A-9177-0D0275C75748}" type="presOf" srcId="{4631B8BF-A4FA-44AF-8BCB-3ED472BBD662}" destId="{FD5C3831-33C9-4714-92EF-EB0CF6413C17}" srcOrd="0" destOrd="0" presId="urn:microsoft.com/office/officeart/2009/layout/CircleArrowProcess"/>
    <dgm:cxn modelId="{0D645903-1A98-47F9-9B13-D008018C8571}" type="presOf" srcId="{0C6326F2-E277-445B-BC14-52537A0102F9}" destId="{1947697A-29F3-4D06-8B1C-79AF7ABA5573}" srcOrd="0" destOrd="0" presId="urn:microsoft.com/office/officeart/2009/layout/CircleArrowProcess"/>
    <dgm:cxn modelId="{2578202E-01E6-4F86-89AE-41FB225F2CE8}" type="presOf" srcId="{191264F5-B96C-464D-80B9-DF98245D8461}" destId="{7F864AC1-A0B6-4A5B-8A4B-FBC5E23C077C}" srcOrd="0" destOrd="0" presId="urn:microsoft.com/office/officeart/2009/layout/CircleArrowProcess"/>
    <dgm:cxn modelId="{C7128D17-5C1B-4AD9-B06D-DA5657BE8AD3}" type="presParOf" srcId="{9824D3F0-31E0-459B-832D-CAE9F35A81EE}" destId="{C3E67EF0-684D-4BE5-8109-B1ABD4998480}" srcOrd="0" destOrd="0" presId="urn:microsoft.com/office/officeart/2009/layout/CircleArrowProcess"/>
    <dgm:cxn modelId="{8E3113C7-E783-41B5-A166-3B38B2D7D933}" type="presParOf" srcId="{C3E67EF0-684D-4BE5-8109-B1ABD4998480}" destId="{4B2385BC-B1BB-4F81-BCF5-8CAD4C80DBED}" srcOrd="0" destOrd="0" presId="urn:microsoft.com/office/officeart/2009/layout/CircleArrowProcess"/>
    <dgm:cxn modelId="{03A1D7E6-E271-40FF-B907-944B637DCB75}" type="presParOf" srcId="{9824D3F0-31E0-459B-832D-CAE9F35A81EE}" destId="{E5E14F8A-F40B-440F-8E5C-9D3BC9E7A9F4}" srcOrd="1" destOrd="0" presId="urn:microsoft.com/office/officeart/2009/layout/CircleArrowProcess"/>
    <dgm:cxn modelId="{31A4692A-9253-4246-B83A-62BAC6BF4FC8}" type="presParOf" srcId="{9824D3F0-31E0-459B-832D-CAE9F35A81EE}" destId="{C3A23943-90E7-415C-A644-5CB7C8A59869}" srcOrd="2" destOrd="0" presId="urn:microsoft.com/office/officeart/2009/layout/CircleArrowProcess"/>
    <dgm:cxn modelId="{4D951061-F543-496E-8A5E-83B199779F51}" type="presParOf" srcId="{C3A23943-90E7-415C-A644-5CB7C8A59869}" destId="{2216C1FD-84A6-42AB-AAB4-02417625FC80}" srcOrd="0" destOrd="0" presId="urn:microsoft.com/office/officeart/2009/layout/CircleArrowProcess"/>
    <dgm:cxn modelId="{2CA3CA16-15A9-422E-AE16-36F5B7BCCA78}" type="presParOf" srcId="{9824D3F0-31E0-459B-832D-CAE9F35A81EE}" destId="{EC4EB65D-5C33-44B4-B784-0F95FF734366}" srcOrd="3" destOrd="0" presId="urn:microsoft.com/office/officeart/2009/layout/CircleArrowProcess"/>
    <dgm:cxn modelId="{1B2F6349-EC11-496B-9888-9BD69D135C02}" type="presParOf" srcId="{9824D3F0-31E0-459B-832D-CAE9F35A81EE}" destId="{E23D044F-A361-4049-9802-BE207CEBA140}" srcOrd="4" destOrd="0" presId="urn:microsoft.com/office/officeart/2009/layout/CircleArrowProcess"/>
    <dgm:cxn modelId="{677BAF8F-AE6A-433F-A343-3E7282444E15}" type="presParOf" srcId="{E23D044F-A361-4049-9802-BE207CEBA140}" destId="{2DEF0EAA-3EF2-4FB9-B6AF-58C6B30D0207}" srcOrd="0" destOrd="0" presId="urn:microsoft.com/office/officeart/2009/layout/CircleArrowProcess"/>
    <dgm:cxn modelId="{0F032273-5AF6-460C-8CEC-6D49B42AFA4B}" type="presParOf" srcId="{9824D3F0-31E0-459B-832D-CAE9F35A81EE}" destId="{EEC79572-9E43-4B7F-AE10-83CA96C7C689}" srcOrd="5" destOrd="0" presId="urn:microsoft.com/office/officeart/2009/layout/CircleArrowProcess"/>
    <dgm:cxn modelId="{6B615B9E-D930-40E7-9883-FFB81DCF91BA}" type="presParOf" srcId="{9824D3F0-31E0-459B-832D-CAE9F35A81EE}" destId="{1851D0CE-80ED-4634-886F-DAA3ABD11DA8}" srcOrd="6" destOrd="0" presId="urn:microsoft.com/office/officeart/2009/layout/CircleArrowProcess"/>
    <dgm:cxn modelId="{E27C8999-DF60-48E2-AC2C-E94009289806}" type="presParOf" srcId="{1851D0CE-80ED-4634-886F-DAA3ABD11DA8}" destId="{2D86057D-0BFF-4570-A244-CDBF7C1F2473}" srcOrd="0" destOrd="0" presId="urn:microsoft.com/office/officeart/2009/layout/CircleArrowProcess"/>
    <dgm:cxn modelId="{5DD026E7-8239-46A5-8A6C-10219E9C3F24}" type="presParOf" srcId="{9824D3F0-31E0-459B-832D-CAE9F35A81EE}" destId="{7F864AC1-A0B6-4A5B-8A4B-FBC5E23C077C}" srcOrd="7" destOrd="0" presId="urn:microsoft.com/office/officeart/2009/layout/CircleArrowProcess"/>
    <dgm:cxn modelId="{9BE3D645-939A-4154-A34B-C09E0594FC26}" type="presParOf" srcId="{9824D3F0-31E0-459B-832D-CAE9F35A81EE}" destId="{9DBCEB4B-C20B-4550-8F19-0EE6C81C077A}" srcOrd="8" destOrd="0" presId="urn:microsoft.com/office/officeart/2009/layout/CircleArrowProcess"/>
    <dgm:cxn modelId="{0A33A593-2A5C-4A1C-9779-17B3B592E375}" type="presParOf" srcId="{9DBCEB4B-C20B-4550-8F19-0EE6C81C077A}" destId="{3468E1E8-BA9D-4879-AF86-FBD47DDBEEB9}" srcOrd="0" destOrd="0" presId="urn:microsoft.com/office/officeart/2009/layout/CircleArrowProcess"/>
    <dgm:cxn modelId="{2E5F24BB-5B42-41D0-80DF-7C6CB3D5915D}" type="presParOf" srcId="{9824D3F0-31E0-459B-832D-CAE9F35A81EE}" destId="{1947697A-29F3-4D06-8B1C-79AF7ABA5573}" srcOrd="9" destOrd="0" presId="urn:microsoft.com/office/officeart/2009/layout/CircleArrowProcess"/>
    <dgm:cxn modelId="{3317FBC3-A5D6-44CA-A715-A6B1D3E44E8C}" type="presParOf" srcId="{9824D3F0-31E0-459B-832D-CAE9F35A81EE}" destId="{22D484E1-FFAB-4C57-9619-8B8CB15A8EC9}" srcOrd="10" destOrd="0" presId="urn:microsoft.com/office/officeart/2009/layout/CircleArrowProcess"/>
    <dgm:cxn modelId="{074296AB-41AE-4E89-9EA5-5A26FC7FF0FB}" type="presParOf" srcId="{22D484E1-FFAB-4C57-9619-8B8CB15A8EC9}" destId="{421CC2FB-1009-4838-975F-0841E2045ACB}" srcOrd="0" destOrd="0" presId="urn:microsoft.com/office/officeart/2009/layout/CircleArrowProcess"/>
    <dgm:cxn modelId="{CD18D232-8AE1-4D42-B608-D630F323ABC0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Objectiu del Procés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Mapa d’actors</a:t>
          </a:r>
          <a:endParaRPr lang="ca-ES" sz="12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rgbClr val="0070C0"/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400CA721-8417-4465-93D9-24335703FAB7}" type="presOf" srcId="{4631B8BF-A4FA-44AF-8BCB-3ED472BBD662}" destId="{FD5C3831-33C9-4714-92EF-EB0CF6413C17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7E853174-F111-499B-AA18-DD1CB6ED3732}" type="presOf" srcId="{A86C48D7-6096-4D4E-B553-E4628CE4E3FB}" destId="{EEC79572-9E43-4B7F-AE10-83CA96C7C689}" srcOrd="0" destOrd="0" presId="urn:microsoft.com/office/officeart/2009/layout/CircleArrowProcess"/>
    <dgm:cxn modelId="{5F3B4928-6FEC-4E0A-8423-433F2C736F07}" type="presOf" srcId="{191264F5-B96C-464D-80B9-DF98245D8461}" destId="{7F864AC1-A0B6-4A5B-8A4B-FBC5E23C077C}" srcOrd="0" destOrd="0" presId="urn:microsoft.com/office/officeart/2009/layout/CircleArrowProcess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0F4317D9-90BF-455F-B4E0-B7CA6030E01F}" type="presOf" srcId="{4DE21248-3F2C-4054-8556-7BD43DBB76A9}" destId="{9824D3F0-31E0-459B-832D-CAE9F35A81EE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D55813AA-42B5-4B0E-9E68-755726D65275}" type="presOf" srcId="{E7897388-6431-45AC-B64D-9DF6CFC6DCD0}" destId="{EC4EB65D-5C33-44B4-B784-0F95FF734366}" srcOrd="0" destOrd="0" presId="urn:microsoft.com/office/officeart/2009/layout/CircleArrowProcess"/>
    <dgm:cxn modelId="{A466A0E1-88A0-431F-B23D-F0CDEA4DE589}" type="presOf" srcId="{0C6326F2-E277-445B-BC14-52537A0102F9}" destId="{1947697A-29F3-4D06-8B1C-79AF7ABA5573}" srcOrd="0" destOrd="0" presId="urn:microsoft.com/office/officeart/2009/layout/CircleArrowProcess"/>
    <dgm:cxn modelId="{09388749-07E1-486A-86D0-15AFA5E39BCF}" type="presOf" srcId="{4A98FB6E-0B6F-4864-A7A0-1D95BC669946}" destId="{E5E14F8A-F40B-440F-8E5C-9D3BC9E7A9F4}" srcOrd="0" destOrd="0" presId="urn:microsoft.com/office/officeart/2009/layout/CircleArrowProcess"/>
    <dgm:cxn modelId="{1DE7E699-AE7E-4324-933C-F9A0AD9B7C8D}" type="presParOf" srcId="{9824D3F0-31E0-459B-832D-CAE9F35A81EE}" destId="{C3E67EF0-684D-4BE5-8109-B1ABD4998480}" srcOrd="0" destOrd="0" presId="urn:microsoft.com/office/officeart/2009/layout/CircleArrowProcess"/>
    <dgm:cxn modelId="{D98C9F9C-B4D2-4B23-86EF-114860AF3783}" type="presParOf" srcId="{C3E67EF0-684D-4BE5-8109-B1ABD4998480}" destId="{4B2385BC-B1BB-4F81-BCF5-8CAD4C80DBED}" srcOrd="0" destOrd="0" presId="urn:microsoft.com/office/officeart/2009/layout/CircleArrowProcess"/>
    <dgm:cxn modelId="{542E77B5-76C8-41DF-9057-DADFAA703125}" type="presParOf" srcId="{9824D3F0-31E0-459B-832D-CAE9F35A81EE}" destId="{E5E14F8A-F40B-440F-8E5C-9D3BC9E7A9F4}" srcOrd="1" destOrd="0" presId="urn:microsoft.com/office/officeart/2009/layout/CircleArrowProcess"/>
    <dgm:cxn modelId="{75F2D154-0F0B-4AED-8314-E10BFBE367A1}" type="presParOf" srcId="{9824D3F0-31E0-459B-832D-CAE9F35A81EE}" destId="{C3A23943-90E7-415C-A644-5CB7C8A59869}" srcOrd="2" destOrd="0" presId="urn:microsoft.com/office/officeart/2009/layout/CircleArrowProcess"/>
    <dgm:cxn modelId="{09FB84C7-5CDF-4DE0-A72F-65EEBB351676}" type="presParOf" srcId="{C3A23943-90E7-415C-A644-5CB7C8A59869}" destId="{2216C1FD-84A6-42AB-AAB4-02417625FC80}" srcOrd="0" destOrd="0" presId="urn:microsoft.com/office/officeart/2009/layout/CircleArrowProcess"/>
    <dgm:cxn modelId="{F9047175-7B65-40FE-B77E-A9ACCF9871BB}" type="presParOf" srcId="{9824D3F0-31E0-459B-832D-CAE9F35A81EE}" destId="{EC4EB65D-5C33-44B4-B784-0F95FF734366}" srcOrd="3" destOrd="0" presId="urn:microsoft.com/office/officeart/2009/layout/CircleArrowProcess"/>
    <dgm:cxn modelId="{E07F95A0-3795-4DAC-BEAF-4D09FBA07D35}" type="presParOf" srcId="{9824D3F0-31E0-459B-832D-CAE9F35A81EE}" destId="{E23D044F-A361-4049-9802-BE207CEBA140}" srcOrd="4" destOrd="0" presId="urn:microsoft.com/office/officeart/2009/layout/CircleArrowProcess"/>
    <dgm:cxn modelId="{A8DA3322-637E-4627-B91E-6C4884E6308C}" type="presParOf" srcId="{E23D044F-A361-4049-9802-BE207CEBA140}" destId="{2DEF0EAA-3EF2-4FB9-B6AF-58C6B30D0207}" srcOrd="0" destOrd="0" presId="urn:microsoft.com/office/officeart/2009/layout/CircleArrowProcess"/>
    <dgm:cxn modelId="{1B3FDBFC-82D6-4502-9003-7EA8529C2F33}" type="presParOf" srcId="{9824D3F0-31E0-459B-832D-CAE9F35A81EE}" destId="{EEC79572-9E43-4B7F-AE10-83CA96C7C689}" srcOrd="5" destOrd="0" presId="urn:microsoft.com/office/officeart/2009/layout/CircleArrowProcess"/>
    <dgm:cxn modelId="{351F557A-35DB-4662-8B5F-D74D04907D6E}" type="presParOf" srcId="{9824D3F0-31E0-459B-832D-CAE9F35A81EE}" destId="{1851D0CE-80ED-4634-886F-DAA3ABD11DA8}" srcOrd="6" destOrd="0" presId="urn:microsoft.com/office/officeart/2009/layout/CircleArrowProcess"/>
    <dgm:cxn modelId="{916294F8-05BA-41DB-BDF2-CB40671D9B0E}" type="presParOf" srcId="{1851D0CE-80ED-4634-886F-DAA3ABD11DA8}" destId="{2D86057D-0BFF-4570-A244-CDBF7C1F2473}" srcOrd="0" destOrd="0" presId="urn:microsoft.com/office/officeart/2009/layout/CircleArrowProcess"/>
    <dgm:cxn modelId="{6E2AFE47-49A0-4E80-9800-C59ED2B313E1}" type="presParOf" srcId="{9824D3F0-31E0-459B-832D-CAE9F35A81EE}" destId="{7F864AC1-A0B6-4A5B-8A4B-FBC5E23C077C}" srcOrd="7" destOrd="0" presId="urn:microsoft.com/office/officeart/2009/layout/CircleArrowProcess"/>
    <dgm:cxn modelId="{D1A0985D-BCE9-46F0-B5AF-CD39F6C89A97}" type="presParOf" srcId="{9824D3F0-31E0-459B-832D-CAE9F35A81EE}" destId="{9DBCEB4B-C20B-4550-8F19-0EE6C81C077A}" srcOrd="8" destOrd="0" presId="urn:microsoft.com/office/officeart/2009/layout/CircleArrowProcess"/>
    <dgm:cxn modelId="{4A694138-EF45-456E-B489-6014BDEE5AFE}" type="presParOf" srcId="{9DBCEB4B-C20B-4550-8F19-0EE6C81C077A}" destId="{3468E1E8-BA9D-4879-AF86-FBD47DDBEEB9}" srcOrd="0" destOrd="0" presId="urn:microsoft.com/office/officeart/2009/layout/CircleArrowProcess"/>
    <dgm:cxn modelId="{54D555B3-D172-46D4-AF3C-BBDF769D8622}" type="presParOf" srcId="{9824D3F0-31E0-459B-832D-CAE9F35A81EE}" destId="{1947697A-29F3-4D06-8B1C-79AF7ABA5573}" srcOrd="9" destOrd="0" presId="urn:microsoft.com/office/officeart/2009/layout/CircleArrowProcess"/>
    <dgm:cxn modelId="{3FE72C3D-A9DF-4D1F-9DF1-58D870D64CA9}" type="presParOf" srcId="{9824D3F0-31E0-459B-832D-CAE9F35A81EE}" destId="{22D484E1-FFAB-4C57-9619-8B8CB15A8EC9}" srcOrd="10" destOrd="0" presId="urn:microsoft.com/office/officeart/2009/layout/CircleArrowProcess"/>
    <dgm:cxn modelId="{CB3787C9-0080-4F8F-A051-A3964D5FA768}" type="presParOf" srcId="{22D484E1-FFAB-4C57-9619-8B8CB15A8EC9}" destId="{421CC2FB-1009-4838-975F-0841E2045ACB}" srcOrd="0" destOrd="0" presId="urn:microsoft.com/office/officeart/2009/layout/CircleArrowProcess"/>
    <dgm:cxn modelId="{9B2E27C5-BEED-4C17-AEC6-6D15A71C7F5B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Objectiu del Procés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Metodologia</a:t>
          </a:r>
          <a:endParaRPr lang="ca-ES" sz="12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rgbClr val="0070C0"/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742C25B9-40DD-4336-B26B-01C0D975ACDA}" type="presOf" srcId="{4A98FB6E-0B6F-4864-A7A0-1D95BC669946}" destId="{E5E14F8A-F40B-440F-8E5C-9D3BC9E7A9F4}" srcOrd="0" destOrd="0" presId="urn:microsoft.com/office/officeart/2009/layout/CircleArrowProcess"/>
    <dgm:cxn modelId="{3F00C501-EFC5-472B-A82E-948A9463E405}" type="presOf" srcId="{A86C48D7-6096-4D4E-B553-E4628CE4E3FB}" destId="{EEC79572-9E43-4B7F-AE10-83CA96C7C689}" srcOrd="0" destOrd="0" presId="urn:microsoft.com/office/officeart/2009/layout/CircleArrowProcess"/>
    <dgm:cxn modelId="{A756086F-7C44-4A18-82CA-900CD422C38F}" type="presOf" srcId="{191264F5-B96C-464D-80B9-DF98245D8461}" destId="{7F864AC1-A0B6-4A5B-8A4B-FBC5E23C077C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DCBF879E-EA2F-494A-B2F7-594A899640C6}" type="presOf" srcId="{4DE21248-3F2C-4054-8556-7BD43DBB76A9}" destId="{9824D3F0-31E0-459B-832D-CAE9F35A81EE}" srcOrd="0" destOrd="0" presId="urn:microsoft.com/office/officeart/2009/layout/CircleArrowProcess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0F79CEEE-9FA8-4A7F-B498-5CFDBB07B284}" type="presOf" srcId="{4631B8BF-A4FA-44AF-8BCB-3ED472BBD662}" destId="{FD5C3831-33C9-4714-92EF-EB0CF6413C17}" srcOrd="0" destOrd="0" presId="urn:microsoft.com/office/officeart/2009/layout/CircleArrowProcess"/>
    <dgm:cxn modelId="{F0F1A96F-5787-4BFB-938D-17619DF70535}" type="presOf" srcId="{E7897388-6431-45AC-B64D-9DF6CFC6DCD0}" destId="{EC4EB65D-5C33-44B4-B784-0F95FF734366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D9607C53-11D5-4DA7-8DD3-774D36E217DE}" type="presOf" srcId="{0C6326F2-E277-445B-BC14-52537A0102F9}" destId="{1947697A-29F3-4D06-8B1C-79AF7ABA5573}" srcOrd="0" destOrd="0" presId="urn:microsoft.com/office/officeart/2009/layout/CircleArrowProcess"/>
    <dgm:cxn modelId="{6B041F33-1370-4495-BDC6-F96CC4102A48}" type="presParOf" srcId="{9824D3F0-31E0-459B-832D-CAE9F35A81EE}" destId="{C3E67EF0-684D-4BE5-8109-B1ABD4998480}" srcOrd="0" destOrd="0" presId="urn:microsoft.com/office/officeart/2009/layout/CircleArrowProcess"/>
    <dgm:cxn modelId="{45901144-B74D-47B9-99EA-FE4EB07ACE0E}" type="presParOf" srcId="{C3E67EF0-684D-4BE5-8109-B1ABD4998480}" destId="{4B2385BC-B1BB-4F81-BCF5-8CAD4C80DBED}" srcOrd="0" destOrd="0" presId="urn:microsoft.com/office/officeart/2009/layout/CircleArrowProcess"/>
    <dgm:cxn modelId="{08492EC0-6AEB-4784-A785-F8366083FCAC}" type="presParOf" srcId="{9824D3F0-31E0-459B-832D-CAE9F35A81EE}" destId="{E5E14F8A-F40B-440F-8E5C-9D3BC9E7A9F4}" srcOrd="1" destOrd="0" presId="urn:microsoft.com/office/officeart/2009/layout/CircleArrowProcess"/>
    <dgm:cxn modelId="{C0169B10-6B63-4DF6-8F16-148BF241C7EF}" type="presParOf" srcId="{9824D3F0-31E0-459B-832D-CAE9F35A81EE}" destId="{C3A23943-90E7-415C-A644-5CB7C8A59869}" srcOrd="2" destOrd="0" presId="urn:microsoft.com/office/officeart/2009/layout/CircleArrowProcess"/>
    <dgm:cxn modelId="{1004691C-3DAE-4912-91B3-786F4B144A22}" type="presParOf" srcId="{C3A23943-90E7-415C-A644-5CB7C8A59869}" destId="{2216C1FD-84A6-42AB-AAB4-02417625FC80}" srcOrd="0" destOrd="0" presId="urn:microsoft.com/office/officeart/2009/layout/CircleArrowProcess"/>
    <dgm:cxn modelId="{B4DD4F9B-FBD9-4419-BA25-74189BB2C703}" type="presParOf" srcId="{9824D3F0-31E0-459B-832D-CAE9F35A81EE}" destId="{EC4EB65D-5C33-44B4-B784-0F95FF734366}" srcOrd="3" destOrd="0" presId="urn:microsoft.com/office/officeart/2009/layout/CircleArrowProcess"/>
    <dgm:cxn modelId="{8A4E16A2-16A6-46BB-818E-BE736C9A704A}" type="presParOf" srcId="{9824D3F0-31E0-459B-832D-CAE9F35A81EE}" destId="{E23D044F-A361-4049-9802-BE207CEBA140}" srcOrd="4" destOrd="0" presId="urn:microsoft.com/office/officeart/2009/layout/CircleArrowProcess"/>
    <dgm:cxn modelId="{600B746C-05EB-4AA2-AAB4-8F3E584F014C}" type="presParOf" srcId="{E23D044F-A361-4049-9802-BE207CEBA140}" destId="{2DEF0EAA-3EF2-4FB9-B6AF-58C6B30D0207}" srcOrd="0" destOrd="0" presId="urn:microsoft.com/office/officeart/2009/layout/CircleArrowProcess"/>
    <dgm:cxn modelId="{3899A0D2-86F5-430C-8BE7-09D890F4A64A}" type="presParOf" srcId="{9824D3F0-31E0-459B-832D-CAE9F35A81EE}" destId="{EEC79572-9E43-4B7F-AE10-83CA96C7C689}" srcOrd="5" destOrd="0" presId="urn:microsoft.com/office/officeart/2009/layout/CircleArrowProcess"/>
    <dgm:cxn modelId="{0F9120FB-91FA-4324-9E09-BB0E41525C77}" type="presParOf" srcId="{9824D3F0-31E0-459B-832D-CAE9F35A81EE}" destId="{1851D0CE-80ED-4634-886F-DAA3ABD11DA8}" srcOrd="6" destOrd="0" presId="urn:microsoft.com/office/officeart/2009/layout/CircleArrowProcess"/>
    <dgm:cxn modelId="{4CB4A422-B628-4206-96AB-CB28AAC75635}" type="presParOf" srcId="{1851D0CE-80ED-4634-886F-DAA3ABD11DA8}" destId="{2D86057D-0BFF-4570-A244-CDBF7C1F2473}" srcOrd="0" destOrd="0" presId="urn:microsoft.com/office/officeart/2009/layout/CircleArrowProcess"/>
    <dgm:cxn modelId="{06431901-A7B8-45E6-98EB-3AD1F37CE522}" type="presParOf" srcId="{9824D3F0-31E0-459B-832D-CAE9F35A81EE}" destId="{7F864AC1-A0B6-4A5B-8A4B-FBC5E23C077C}" srcOrd="7" destOrd="0" presId="urn:microsoft.com/office/officeart/2009/layout/CircleArrowProcess"/>
    <dgm:cxn modelId="{C692DD82-1573-4358-8F6D-74805F18BDE6}" type="presParOf" srcId="{9824D3F0-31E0-459B-832D-CAE9F35A81EE}" destId="{9DBCEB4B-C20B-4550-8F19-0EE6C81C077A}" srcOrd="8" destOrd="0" presId="urn:microsoft.com/office/officeart/2009/layout/CircleArrowProcess"/>
    <dgm:cxn modelId="{51968081-F3E6-4B72-941E-24D7CC40B6C1}" type="presParOf" srcId="{9DBCEB4B-C20B-4550-8F19-0EE6C81C077A}" destId="{3468E1E8-BA9D-4879-AF86-FBD47DDBEEB9}" srcOrd="0" destOrd="0" presId="urn:microsoft.com/office/officeart/2009/layout/CircleArrowProcess"/>
    <dgm:cxn modelId="{4D9BC6B1-FA20-4427-BBF6-EBFBAD225163}" type="presParOf" srcId="{9824D3F0-31E0-459B-832D-CAE9F35A81EE}" destId="{1947697A-29F3-4D06-8B1C-79AF7ABA5573}" srcOrd="9" destOrd="0" presId="urn:microsoft.com/office/officeart/2009/layout/CircleArrowProcess"/>
    <dgm:cxn modelId="{9B65C929-6C08-48B8-864C-8A5E83238BF2}" type="presParOf" srcId="{9824D3F0-31E0-459B-832D-CAE9F35A81EE}" destId="{22D484E1-FFAB-4C57-9619-8B8CB15A8EC9}" srcOrd="10" destOrd="0" presId="urn:microsoft.com/office/officeart/2009/layout/CircleArrowProcess"/>
    <dgm:cxn modelId="{F64136A1-40D7-44FD-9145-23C81792BDED}" type="presParOf" srcId="{22D484E1-FFAB-4C57-9619-8B8CB15A8EC9}" destId="{421CC2FB-1009-4838-975F-0841E2045ACB}" srcOrd="0" destOrd="0" presId="urn:microsoft.com/office/officeart/2009/layout/CircleArrowProcess"/>
    <dgm:cxn modelId="{40191AC9-B29F-41B0-8725-235C7066585D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Objectiu del Procés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Comunicació</a:t>
          </a:r>
          <a:endParaRPr lang="ca-ES" sz="12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rgbClr val="0070C0"/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8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8DC9EE22-6DD4-4186-A50F-B6A32035F6E9}" type="presOf" srcId="{0C6326F2-E277-445B-BC14-52537A0102F9}" destId="{1947697A-29F3-4D06-8B1C-79AF7ABA5573}" srcOrd="0" destOrd="0" presId="urn:microsoft.com/office/officeart/2009/layout/CircleArrowProcess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07D30254-4B54-447F-9B5B-E93ED64E9A16}" type="presOf" srcId="{191264F5-B96C-464D-80B9-DF98245D8461}" destId="{7F864AC1-A0B6-4A5B-8A4B-FBC5E23C077C}" srcOrd="0" destOrd="0" presId="urn:microsoft.com/office/officeart/2009/layout/CircleArrowProcess"/>
    <dgm:cxn modelId="{FFD9F52E-23AE-4BD4-939E-66546D502A5B}" type="presOf" srcId="{4A98FB6E-0B6F-4864-A7A0-1D95BC669946}" destId="{E5E14F8A-F40B-440F-8E5C-9D3BC9E7A9F4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3919BFFA-468A-43BE-BCE3-2E36C95FB6E9}" type="presOf" srcId="{4DE21248-3F2C-4054-8556-7BD43DBB76A9}" destId="{9824D3F0-31E0-459B-832D-CAE9F35A81EE}" srcOrd="0" destOrd="0" presId="urn:microsoft.com/office/officeart/2009/layout/CircleArrowProcess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865E0779-23DE-4994-B626-E55812E5C68C}" type="presOf" srcId="{A86C48D7-6096-4D4E-B553-E4628CE4E3FB}" destId="{EEC79572-9E43-4B7F-AE10-83CA96C7C689}" srcOrd="0" destOrd="0" presId="urn:microsoft.com/office/officeart/2009/layout/CircleArrowProcess"/>
    <dgm:cxn modelId="{0915EFD1-DB3B-4722-B29F-5595D8567FB0}" type="presOf" srcId="{E7897388-6431-45AC-B64D-9DF6CFC6DCD0}" destId="{EC4EB65D-5C33-44B4-B784-0F95FF734366}" srcOrd="0" destOrd="0" presId="urn:microsoft.com/office/officeart/2009/layout/CircleArrowProcess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8A507DB-AA14-498C-A298-80EFD2BD73DF}" type="presOf" srcId="{4631B8BF-A4FA-44AF-8BCB-3ED472BBD662}" destId="{FD5C3831-33C9-4714-92EF-EB0CF6413C17}" srcOrd="0" destOrd="0" presId="urn:microsoft.com/office/officeart/2009/layout/CircleArrowProcess"/>
    <dgm:cxn modelId="{A4C008A7-C98B-45DF-9929-1C69D50B0F01}" type="presParOf" srcId="{9824D3F0-31E0-459B-832D-CAE9F35A81EE}" destId="{C3E67EF0-684D-4BE5-8109-B1ABD4998480}" srcOrd="0" destOrd="0" presId="urn:microsoft.com/office/officeart/2009/layout/CircleArrowProcess"/>
    <dgm:cxn modelId="{21000784-41D1-469D-8FE7-7448B3EDC300}" type="presParOf" srcId="{C3E67EF0-684D-4BE5-8109-B1ABD4998480}" destId="{4B2385BC-B1BB-4F81-BCF5-8CAD4C80DBED}" srcOrd="0" destOrd="0" presId="urn:microsoft.com/office/officeart/2009/layout/CircleArrowProcess"/>
    <dgm:cxn modelId="{9A05281E-8C72-4784-B07E-4F992B2CB43D}" type="presParOf" srcId="{9824D3F0-31E0-459B-832D-CAE9F35A81EE}" destId="{E5E14F8A-F40B-440F-8E5C-9D3BC9E7A9F4}" srcOrd="1" destOrd="0" presId="urn:microsoft.com/office/officeart/2009/layout/CircleArrowProcess"/>
    <dgm:cxn modelId="{B9F1C24B-8D5A-441F-A51D-7EBAE7EDFF5C}" type="presParOf" srcId="{9824D3F0-31E0-459B-832D-CAE9F35A81EE}" destId="{C3A23943-90E7-415C-A644-5CB7C8A59869}" srcOrd="2" destOrd="0" presId="urn:microsoft.com/office/officeart/2009/layout/CircleArrowProcess"/>
    <dgm:cxn modelId="{EBF5FA35-0CC7-4AE7-AF44-E4F3FDC571B5}" type="presParOf" srcId="{C3A23943-90E7-415C-A644-5CB7C8A59869}" destId="{2216C1FD-84A6-42AB-AAB4-02417625FC80}" srcOrd="0" destOrd="0" presId="urn:microsoft.com/office/officeart/2009/layout/CircleArrowProcess"/>
    <dgm:cxn modelId="{6ADEBBF6-832F-4D60-82C4-4B0E50870CBA}" type="presParOf" srcId="{9824D3F0-31E0-459B-832D-CAE9F35A81EE}" destId="{EC4EB65D-5C33-44B4-B784-0F95FF734366}" srcOrd="3" destOrd="0" presId="urn:microsoft.com/office/officeart/2009/layout/CircleArrowProcess"/>
    <dgm:cxn modelId="{4CA8BEF5-1ABA-463D-B43C-8FD1AD19CD68}" type="presParOf" srcId="{9824D3F0-31E0-459B-832D-CAE9F35A81EE}" destId="{E23D044F-A361-4049-9802-BE207CEBA140}" srcOrd="4" destOrd="0" presId="urn:microsoft.com/office/officeart/2009/layout/CircleArrowProcess"/>
    <dgm:cxn modelId="{36937B45-548E-4C97-9C7D-729C101B4A2B}" type="presParOf" srcId="{E23D044F-A361-4049-9802-BE207CEBA140}" destId="{2DEF0EAA-3EF2-4FB9-B6AF-58C6B30D0207}" srcOrd="0" destOrd="0" presId="urn:microsoft.com/office/officeart/2009/layout/CircleArrowProcess"/>
    <dgm:cxn modelId="{0F1747F1-572E-48AC-898E-726595065B48}" type="presParOf" srcId="{9824D3F0-31E0-459B-832D-CAE9F35A81EE}" destId="{EEC79572-9E43-4B7F-AE10-83CA96C7C689}" srcOrd="5" destOrd="0" presId="urn:microsoft.com/office/officeart/2009/layout/CircleArrowProcess"/>
    <dgm:cxn modelId="{97309ACE-4008-4A8E-9337-DF7804E5F9A1}" type="presParOf" srcId="{9824D3F0-31E0-459B-832D-CAE9F35A81EE}" destId="{1851D0CE-80ED-4634-886F-DAA3ABD11DA8}" srcOrd="6" destOrd="0" presId="urn:microsoft.com/office/officeart/2009/layout/CircleArrowProcess"/>
    <dgm:cxn modelId="{D9554D4D-A680-4832-9A4B-76413B47A691}" type="presParOf" srcId="{1851D0CE-80ED-4634-886F-DAA3ABD11DA8}" destId="{2D86057D-0BFF-4570-A244-CDBF7C1F2473}" srcOrd="0" destOrd="0" presId="urn:microsoft.com/office/officeart/2009/layout/CircleArrowProcess"/>
    <dgm:cxn modelId="{2846A8BC-B0A8-494F-A20D-9208E90FB22A}" type="presParOf" srcId="{9824D3F0-31E0-459B-832D-CAE9F35A81EE}" destId="{7F864AC1-A0B6-4A5B-8A4B-FBC5E23C077C}" srcOrd="7" destOrd="0" presId="urn:microsoft.com/office/officeart/2009/layout/CircleArrowProcess"/>
    <dgm:cxn modelId="{2D41B390-654A-4DC7-8DBB-B087143096AF}" type="presParOf" srcId="{9824D3F0-31E0-459B-832D-CAE9F35A81EE}" destId="{9DBCEB4B-C20B-4550-8F19-0EE6C81C077A}" srcOrd="8" destOrd="0" presId="urn:microsoft.com/office/officeart/2009/layout/CircleArrowProcess"/>
    <dgm:cxn modelId="{59E743D2-87E8-4771-A0B3-DEA475788D0F}" type="presParOf" srcId="{9DBCEB4B-C20B-4550-8F19-0EE6C81C077A}" destId="{3468E1E8-BA9D-4879-AF86-FBD47DDBEEB9}" srcOrd="0" destOrd="0" presId="urn:microsoft.com/office/officeart/2009/layout/CircleArrowProcess"/>
    <dgm:cxn modelId="{43365AFB-6F66-4D98-BDC3-991649EEBA2A}" type="presParOf" srcId="{9824D3F0-31E0-459B-832D-CAE9F35A81EE}" destId="{1947697A-29F3-4D06-8B1C-79AF7ABA5573}" srcOrd="9" destOrd="0" presId="urn:microsoft.com/office/officeart/2009/layout/CircleArrowProcess"/>
    <dgm:cxn modelId="{C6915F1C-B6CA-4A2D-915B-50D8BABCDBDE}" type="presParOf" srcId="{9824D3F0-31E0-459B-832D-CAE9F35A81EE}" destId="{22D484E1-FFAB-4C57-9619-8B8CB15A8EC9}" srcOrd="10" destOrd="0" presId="urn:microsoft.com/office/officeart/2009/layout/CircleArrowProcess"/>
    <dgm:cxn modelId="{9211ECAB-A91D-4931-A343-FBD301502D5D}" type="presParOf" srcId="{22D484E1-FFAB-4C57-9619-8B8CB15A8EC9}" destId="{421CC2FB-1009-4838-975F-0841E2045ACB}" srcOrd="0" destOrd="0" presId="urn:microsoft.com/office/officeart/2009/layout/CircleArrowProcess"/>
    <dgm:cxn modelId="{A59ED659-DBB0-41CA-9361-A3EB440BC28B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Objectiu del Procés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6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6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Avaluació</a:t>
          </a:r>
          <a:endParaRPr lang="ca-ES" sz="12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rgbClr val="0070C0"/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chemeClr val="bg1">
            <a:lumMod val="85000"/>
          </a:schemeClr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00CE9BB5-FC6D-49C7-97F5-3CDF6B80B5DE}" type="presOf" srcId="{A86C48D7-6096-4D4E-B553-E4628CE4E3FB}" destId="{EEC79572-9E43-4B7F-AE10-83CA96C7C689}" srcOrd="0" destOrd="0" presId="urn:microsoft.com/office/officeart/2009/layout/CircleArrowProcess"/>
    <dgm:cxn modelId="{0A733420-D139-4CE4-AEA5-F19142B85036}" type="presOf" srcId="{E7897388-6431-45AC-B64D-9DF6CFC6DCD0}" destId="{EC4EB65D-5C33-44B4-B784-0F95FF734366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AE4F22B2-1F76-4F0A-87B9-7B1AE655A5D7}" type="presOf" srcId="{191264F5-B96C-464D-80B9-DF98245D8461}" destId="{7F864AC1-A0B6-4A5B-8A4B-FBC5E23C077C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B151E370-90E2-4A7F-9BA4-DCC15070D098}" type="presOf" srcId="{4DE21248-3F2C-4054-8556-7BD43DBB76A9}" destId="{9824D3F0-31E0-459B-832D-CAE9F35A81EE}" srcOrd="0" destOrd="0" presId="urn:microsoft.com/office/officeart/2009/layout/CircleArrowProcess"/>
    <dgm:cxn modelId="{86473DA8-4818-4D03-AFA8-F96BB2740EAF}" type="presOf" srcId="{4A98FB6E-0B6F-4864-A7A0-1D95BC669946}" destId="{E5E14F8A-F40B-440F-8E5C-9D3BC9E7A9F4}" srcOrd="0" destOrd="0" presId="urn:microsoft.com/office/officeart/2009/layout/CircleArrowProcess"/>
    <dgm:cxn modelId="{58A7AC46-E782-4056-87BC-151ED34EABBF}" type="presOf" srcId="{0C6326F2-E277-445B-BC14-52537A0102F9}" destId="{1947697A-29F3-4D06-8B1C-79AF7ABA5573}" srcOrd="0" destOrd="0" presId="urn:microsoft.com/office/officeart/2009/layout/CircleArrowProcess"/>
    <dgm:cxn modelId="{F2D287F7-3F72-46E7-A865-9A7BB74FA1A9}" type="presOf" srcId="{4631B8BF-A4FA-44AF-8BCB-3ED472BBD662}" destId="{FD5C3831-33C9-4714-92EF-EB0CF6413C17}" srcOrd="0" destOrd="0" presId="urn:microsoft.com/office/officeart/2009/layout/CircleArrowProcess"/>
    <dgm:cxn modelId="{103005FC-836D-4AA8-80B6-19987A9A4DE8}" type="presParOf" srcId="{9824D3F0-31E0-459B-832D-CAE9F35A81EE}" destId="{C3E67EF0-684D-4BE5-8109-B1ABD4998480}" srcOrd="0" destOrd="0" presId="urn:microsoft.com/office/officeart/2009/layout/CircleArrowProcess"/>
    <dgm:cxn modelId="{4CF13601-05E9-4B4E-9D74-D323E64DC2FB}" type="presParOf" srcId="{C3E67EF0-684D-4BE5-8109-B1ABD4998480}" destId="{4B2385BC-B1BB-4F81-BCF5-8CAD4C80DBED}" srcOrd="0" destOrd="0" presId="urn:microsoft.com/office/officeart/2009/layout/CircleArrowProcess"/>
    <dgm:cxn modelId="{5A3A8E51-1839-4F16-BE1C-53E67E2CBBBB}" type="presParOf" srcId="{9824D3F0-31E0-459B-832D-CAE9F35A81EE}" destId="{E5E14F8A-F40B-440F-8E5C-9D3BC9E7A9F4}" srcOrd="1" destOrd="0" presId="urn:microsoft.com/office/officeart/2009/layout/CircleArrowProcess"/>
    <dgm:cxn modelId="{42F642FC-5F66-42E6-9C98-54422ED49534}" type="presParOf" srcId="{9824D3F0-31E0-459B-832D-CAE9F35A81EE}" destId="{C3A23943-90E7-415C-A644-5CB7C8A59869}" srcOrd="2" destOrd="0" presId="urn:microsoft.com/office/officeart/2009/layout/CircleArrowProcess"/>
    <dgm:cxn modelId="{D1F9C14C-DF07-40EC-BEF5-12F39D69CADB}" type="presParOf" srcId="{C3A23943-90E7-415C-A644-5CB7C8A59869}" destId="{2216C1FD-84A6-42AB-AAB4-02417625FC80}" srcOrd="0" destOrd="0" presId="urn:microsoft.com/office/officeart/2009/layout/CircleArrowProcess"/>
    <dgm:cxn modelId="{48DDC382-9629-4133-8913-ECA5DE9890A3}" type="presParOf" srcId="{9824D3F0-31E0-459B-832D-CAE9F35A81EE}" destId="{EC4EB65D-5C33-44B4-B784-0F95FF734366}" srcOrd="3" destOrd="0" presId="urn:microsoft.com/office/officeart/2009/layout/CircleArrowProcess"/>
    <dgm:cxn modelId="{74091ED0-E96D-42D2-BA35-21C9D4D8D88A}" type="presParOf" srcId="{9824D3F0-31E0-459B-832D-CAE9F35A81EE}" destId="{E23D044F-A361-4049-9802-BE207CEBA140}" srcOrd="4" destOrd="0" presId="urn:microsoft.com/office/officeart/2009/layout/CircleArrowProcess"/>
    <dgm:cxn modelId="{3E3BADF0-D5F3-403D-8D6F-C56A00BB894C}" type="presParOf" srcId="{E23D044F-A361-4049-9802-BE207CEBA140}" destId="{2DEF0EAA-3EF2-4FB9-B6AF-58C6B30D0207}" srcOrd="0" destOrd="0" presId="urn:microsoft.com/office/officeart/2009/layout/CircleArrowProcess"/>
    <dgm:cxn modelId="{D861D947-F288-49A7-9679-68FBFF65C001}" type="presParOf" srcId="{9824D3F0-31E0-459B-832D-CAE9F35A81EE}" destId="{EEC79572-9E43-4B7F-AE10-83CA96C7C689}" srcOrd="5" destOrd="0" presId="urn:microsoft.com/office/officeart/2009/layout/CircleArrowProcess"/>
    <dgm:cxn modelId="{23083965-3D99-4E5F-9016-519AA1E07AE5}" type="presParOf" srcId="{9824D3F0-31E0-459B-832D-CAE9F35A81EE}" destId="{1851D0CE-80ED-4634-886F-DAA3ABD11DA8}" srcOrd="6" destOrd="0" presId="urn:microsoft.com/office/officeart/2009/layout/CircleArrowProcess"/>
    <dgm:cxn modelId="{B43398AD-B58D-4E12-9C47-8F6183303C26}" type="presParOf" srcId="{1851D0CE-80ED-4634-886F-DAA3ABD11DA8}" destId="{2D86057D-0BFF-4570-A244-CDBF7C1F2473}" srcOrd="0" destOrd="0" presId="urn:microsoft.com/office/officeart/2009/layout/CircleArrowProcess"/>
    <dgm:cxn modelId="{D0711A22-EC32-4AFF-A6C3-CF5C99ACC7C1}" type="presParOf" srcId="{9824D3F0-31E0-459B-832D-CAE9F35A81EE}" destId="{7F864AC1-A0B6-4A5B-8A4B-FBC5E23C077C}" srcOrd="7" destOrd="0" presId="urn:microsoft.com/office/officeart/2009/layout/CircleArrowProcess"/>
    <dgm:cxn modelId="{CE488F91-6717-484D-AACD-212B8DA7E0F0}" type="presParOf" srcId="{9824D3F0-31E0-459B-832D-CAE9F35A81EE}" destId="{9DBCEB4B-C20B-4550-8F19-0EE6C81C077A}" srcOrd="8" destOrd="0" presId="urn:microsoft.com/office/officeart/2009/layout/CircleArrowProcess"/>
    <dgm:cxn modelId="{FD08DF64-6876-4AC3-820D-D93762BC01C0}" type="presParOf" srcId="{9DBCEB4B-C20B-4550-8F19-0EE6C81C077A}" destId="{3468E1E8-BA9D-4879-AF86-FBD47DDBEEB9}" srcOrd="0" destOrd="0" presId="urn:microsoft.com/office/officeart/2009/layout/CircleArrowProcess"/>
    <dgm:cxn modelId="{ED6312CB-3FF6-4763-8ED7-E7BA2EA8E8AC}" type="presParOf" srcId="{9824D3F0-31E0-459B-832D-CAE9F35A81EE}" destId="{1947697A-29F3-4D06-8B1C-79AF7ABA5573}" srcOrd="9" destOrd="0" presId="urn:microsoft.com/office/officeart/2009/layout/CircleArrowProcess"/>
    <dgm:cxn modelId="{3CA00918-ED34-4784-A79F-CAF363A0D8E8}" type="presParOf" srcId="{9824D3F0-31E0-459B-832D-CAE9F35A81EE}" destId="{22D484E1-FFAB-4C57-9619-8B8CB15A8EC9}" srcOrd="10" destOrd="0" presId="urn:microsoft.com/office/officeart/2009/layout/CircleArrowProcess"/>
    <dgm:cxn modelId="{2FC4421A-0B46-4A03-9199-2D0B378218FC}" type="presParOf" srcId="{22D484E1-FFAB-4C57-9619-8B8CB15A8EC9}" destId="{421CC2FB-1009-4838-975F-0841E2045ACB}" srcOrd="0" destOrd="0" presId="urn:microsoft.com/office/officeart/2009/layout/CircleArrowProcess"/>
    <dgm:cxn modelId="{B7A7D995-2AE7-4CED-8FCA-AF8A0F86222F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E21248-3F2C-4054-8556-7BD43DBB76A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4A98FB6E-0B6F-4864-A7A0-1D95BC669946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Objectiu del Procés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2CBB817A-177C-4F05-95A1-96CB134BD932}" type="parTrans" cxnId="{2639FF72-285C-4569-B4F7-C2494266A0C4}">
      <dgm:prSet/>
      <dgm:spPr/>
      <dgm:t>
        <a:bodyPr/>
        <a:lstStyle/>
        <a:p>
          <a:endParaRPr lang="ca-ES"/>
        </a:p>
      </dgm:t>
    </dgm:pt>
    <dgm:pt modelId="{8B68A149-A99C-49F1-B3B5-B8C578AA5811}" type="sibTrans" cxnId="{2639FF72-285C-4569-B4F7-C2494266A0C4}">
      <dgm:prSet/>
      <dgm:spPr/>
      <dgm:t>
        <a:bodyPr/>
        <a:lstStyle/>
        <a:p>
          <a:endParaRPr lang="ca-ES"/>
        </a:p>
      </dgm:t>
    </dgm:pt>
    <dgm:pt modelId="{E7897388-6431-45AC-B64D-9DF6CFC6DCD0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dirty="0">
            <a:solidFill>
              <a:schemeClr val="bg1">
                <a:lumMod val="75000"/>
              </a:schemeClr>
            </a:solidFill>
          </a:endParaRPr>
        </a:p>
      </dgm:t>
    </dgm:pt>
    <dgm:pt modelId="{47D29AF0-5393-41AD-92B8-F92F9707347A}" type="parTrans" cxnId="{B3D737B0-6981-463D-9C98-C437440E9CAE}">
      <dgm:prSet/>
      <dgm:spPr/>
      <dgm:t>
        <a:bodyPr/>
        <a:lstStyle/>
        <a:p>
          <a:endParaRPr lang="ca-ES"/>
        </a:p>
      </dgm:t>
    </dgm:pt>
    <dgm:pt modelId="{FCE6141C-3BCA-46EA-9F23-5FB552E98DCE}" type="sibTrans" cxnId="{B3D737B0-6981-463D-9C98-C437440E9CAE}">
      <dgm:prSet/>
      <dgm:spPr/>
      <dgm:t>
        <a:bodyPr/>
        <a:lstStyle/>
        <a:p>
          <a:endParaRPr lang="ca-ES"/>
        </a:p>
      </dgm:t>
    </dgm:pt>
    <dgm:pt modelId="{A86C48D7-6096-4D4E-B553-E4628CE4E3FB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2B6FD1F7-41D5-407D-A70B-6789F28DE24C}" type="parTrans" cxnId="{F66455AD-3396-4779-8D4B-07D1B3414B3B}">
      <dgm:prSet/>
      <dgm:spPr/>
      <dgm:t>
        <a:bodyPr/>
        <a:lstStyle/>
        <a:p>
          <a:endParaRPr lang="ca-ES"/>
        </a:p>
      </dgm:t>
    </dgm:pt>
    <dgm:pt modelId="{A094E07C-9242-4C51-9E4D-6FC85715DB41}" type="sibTrans" cxnId="{F66455AD-3396-4779-8D4B-07D1B3414B3B}">
      <dgm:prSet/>
      <dgm:spPr/>
      <dgm:t>
        <a:bodyPr/>
        <a:lstStyle/>
        <a:p>
          <a:endParaRPr lang="ca-ES"/>
        </a:p>
      </dgm:t>
    </dgm:pt>
    <dgm:pt modelId="{191264F5-B96C-464D-80B9-DF98245D8461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65000"/>
                </a:schemeClr>
              </a:solidFill>
            </a:rPr>
            <a:t>Comunicació</a:t>
          </a:r>
          <a:endParaRPr lang="ca-ES" sz="1200" b="1" dirty="0">
            <a:solidFill>
              <a:schemeClr val="bg1">
                <a:lumMod val="65000"/>
              </a:schemeClr>
            </a:solidFill>
          </a:endParaRPr>
        </a:p>
      </dgm:t>
    </dgm:pt>
    <dgm:pt modelId="{BCEB9F99-762B-44B2-B987-B96884565EC1}" type="parTrans" cxnId="{745DFB27-A117-429D-B42E-6220F2241C6B}">
      <dgm:prSet/>
      <dgm:spPr/>
      <dgm:t>
        <a:bodyPr/>
        <a:lstStyle/>
        <a:p>
          <a:endParaRPr lang="ca-ES"/>
        </a:p>
      </dgm:t>
    </dgm:pt>
    <dgm:pt modelId="{F95569EC-3B0E-4E37-8E20-06B5FB1F004C}" type="sibTrans" cxnId="{745DFB27-A117-429D-B42E-6220F2241C6B}">
      <dgm:prSet/>
      <dgm:spPr/>
      <dgm:t>
        <a:bodyPr/>
        <a:lstStyle/>
        <a:p>
          <a:endParaRPr lang="ca-ES"/>
        </a:p>
      </dgm:t>
    </dgm:pt>
    <dgm:pt modelId="{0C6326F2-E277-445B-BC14-52537A0102F9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dirty="0">
            <a:solidFill>
              <a:schemeClr val="bg1">
                <a:lumMod val="75000"/>
              </a:schemeClr>
            </a:solidFill>
          </a:endParaRPr>
        </a:p>
      </dgm:t>
    </dgm:pt>
    <dgm:pt modelId="{771B63A5-59BD-4B20-AE1B-67E49B5F8695}" type="parTrans" cxnId="{6AD159CE-D95E-4128-BBAE-55E9ADFEE395}">
      <dgm:prSet/>
      <dgm:spPr/>
      <dgm:t>
        <a:bodyPr/>
        <a:lstStyle/>
        <a:p>
          <a:endParaRPr lang="ca-ES"/>
        </a:p>
      </dgm:t>
    </dgm:pt>
    <dgm:pt modelId="{C1F651B9-1DB5-4543-86D7-5DD06530DF90}" type="sibTrans" cxnId="{6AD159CE-D95E-4128-BBAE-55E9ADFEE395}">
      <dgm:prSet/>
      <dgm:spPr/>
      <dgm:t>
        <a:bodyPr/>
        <a:lstStyle/>
        <a:p>
          <a:endParaRPr lang="ca-ES"/>
        </a:p>
      </dgm:t>
    </dgm:pt>
    <dgm:pt modelId="{4631B8BF-A4FA-44AF-8BCB-3ED472BBD662}">
      <dgm:prSet phldrT="[Text]" custT="1"/>
      <dgm:spPr/>
      <dgm:t>
        <a:bodyPr/>
        <a:lstStyle/>
        <a:p>
          <a:r>
            <a:rPr lang="ca-ES" sz="1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Retorn</a:t>
          </a:r>
          <a:endParaRPr lang="ca-ES" sz="12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51DDD2F-7026-4B92-B299-841312F0DA31}" type="parTrans" cxnId="{335B65D8-D6DA-49FA-9B4E-5A7A133C2D93}">
      <dgm:prSet/>
      <dgm:spPr/>
      <dgm:t>
        <a:bodyPr/>
        <a:lstStyle/>
        <a:p>
          <a:endParaRPr lang="ca-ES"/>
        </a:p>
      </dgm:t>
    </dgm:pt>
    <dgm:pt modelId="{1143299F-DDCC-4CF1-8F02-E18CD2337C50}" type="sibTrans" cxnId="{335B65D8-D6DA-49FA-9B4E-5A7A133C2D93}">
      <dgm:prSet/>
      <dgm:spPr/>
      <dgm:t>
        <a:bodyPr/>
        <a:lstStyle/>
        <a:p>
          <a:endParaRPr lang="ca-ES"/>
        </a:p>
      </dgm:t>
    </dgm:pt>
    <dgm:pt modelId="{9824D3F0-31E0-459B-832D-CAE9F35A81EE}" type="pres">
      <dgm:prSet presAssocID="{4DE21248-3F2C-4054-8556-7BD43DBB76A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C3E67EF0-684D-4BE5-8109-B1ABD4998480}" type="pres">
      <dgm:prSet presAssocID="{4A98FB6E-0B6F-4864-A7A0-1D95BC669946}" presName="Accent1" presStyleCnt="0"/>
      <dgm:spPr/>
    </dgm:pt>
    <dgm:pt modelId="{4B2385BC-B1BB-4F81-BCF5-8CAD4C80DBED}" type="pres">
      <dgm:prSet presAssocID="{4A98FB6E-0B6F-4864-A7A0-1D95BC669946}" presName="Accent" presStyleLbl="node1" presStyleIdx="0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5E14F8A-F40B-440F-8E5C-9D3BC9E7A9F4}" type="pres">
      <dgm:prSet presAssocID="{4A98FB6E-0B6F-4864-A7A0-1D95BC669946}" presName="Parent1" presStyleLbl="revTx" presStyleIdx="0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3A23943-90E7-415C-A644-5CB7C8A59869}" type="pres">
      <dgm:prSet presAssocID="{E7897388-6431-45AC-B64D-9DF6CFC6DCD0}" presName="Accent2" presStyleCnt="0"/>
      <dgm:spPr/>
    </dgm:pt>
    <dgm:pt modelId="{2216C1FD-84A6-42AB-AAB4-02417625FC80}" type="pres">
      <dgm:prSet presAssocID="{E7897388-6431-45AC-B64D-9DF6CFC6DCD0}" presName="Accent" presStyleLbl="node1" presStyleIdx="1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C4EB65D-5C33-44B4-B784-0F95FF734366}" type="pres">
      <dgm:prSet presAssocID="{E7897388-6431-45AC-B64D-9DF6CFC6DCD0}" presName="Parent2" presStyleLbl="revTx" presStyleIdx="1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23D044F-A361-4049-9802-BE207CEBA140}" type="pres">
      <dgm:prSet presAssocID="{A86C48D7-6096-4D4E-B553-E4628CE4E3FB}" presName="Accent3" presStyleCnt="0"/>
      <dgm:spPr/>
    </dgm:pt>
    <dgm:pt modelId="{2DEF0EAA-3EF2-4FB9-B6AF-58C6B30D0207}" type="pres">
      <dgm:prSet presAssocID="{A86C48D7-6096-4D4E-B553-E4628CE4E3FB}" presName="Accent" presStyleLbl="node1" presStyleIdx="2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EEC79572-9E43-4B7F-AE10-83CA96C7C689}" type="pres">
      <dgm:prSet presAssocID="{A86C48D7-6096-4D4E-B553-E4628CE4E3FB}" presName="Parent3" presStyleLbl="revTx" presStyleIdx="2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851D0CE-80ED-4634-886F-DAA3ABD11DA8}" type="pres">
      <dgm:prSet presAssocID="{191264F5-B96C-464D-80B9-DF98245D8461}" presName="Accent4" presStyleCnt="0"/>
      <dgm:spPr/>
    </dgm:pt>
    <dgm:pt modelId="{2D86057D-0BFF-4570-A244-CDBF7C1F2473}" type="pres">
      <dgm:prSet presAssocID="{191264F5-B96C-464D-80B9-DF98245D8461}" presName="Accent" presStyleLbl="node1" presStyleIdx="3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7F864AC1-A0B6-4A5B-8A4B-FBC5E23C077C}" type="pres">
      <dgm:prSet presAssocID="{191264F5-B96C-464D-80B9-DF98245D8461}" presName="Parent4" presStyleLbl="revTx" presStyleIdx="3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DBCEB4B-C20B-4550-8F19-0EE6C81C077A}" type="pres">
      <dgm:prSet presAssocID="{0C6326F2-E277-445B-BC14-52537A0102F9}" presName="Accent5" presStyleCnt="0"/>
      <dgm:spPr/>
    </dgm:pt>
    <dgm:pt modelId="{3468E1E8-BA9D-4879-AF86-FBD47DDBEEB9}" type="pres">
      <dgm:prSet presAssocID="{0C6326F2-E277-445B-BC14-52537A0102F9}" presName="Accent" presStyleLbl="node1" presStyleIdx="4" presStyleCnt="6" custLinFactNeighborX="29272" custLinFactNeighborY="-246"/>
      <dgm:spPr>
        <a:solidFill>
          <a:schemeClr val="bg1">
            <a:lumMod val="75000"/>
          </a:schemeClr>
        </a:solidFill>
      </dgm:spPr>
    </dgm:pt>
    <dgm:pt modelId="{1947697A-29F3-4D06-8B1C-79AF7ABA5573}" type="pres">
      <dgm:prSet presAssocID="{0C6326F2-E277-445B-BC14-52537A0102F9}" presName="Parent5" presStyleLbl="revTx" presStyleIdx="4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2D484E1-FFAB-4C57-9619-8B8CB15A8EC9}" type="pres">
      <dgm:prSet presAssocID="{4631B8BF-A4FA-44AF-8BCB-3ED472BBD662}" presName="Accent6" presStyleCnt="0"/>
      <dgm:spPr/>
    </dgm:pt>
    <dgm:pt modelId="{421CC2FB-1009-4838-975F-0841E2045ACB}" type="pres">
      <dgm:prSet presAssocID="{4631B8BF-A4FA-44AF-8BCB-3ED472BBD662}" presName="Accent" presStyleLbl="node1" presStyleIdx="5" presStyleCnt="6" custLinFactNeighborX="34072" custLinFactNeighborY="-287"/>
      <dgm:spPr>
        <a:solidFill>
          <a:srgbClr val="0070C0"/>
        </a:solidFill>
      </dgm:spPr>
    </dgm:pt>
    <dgm:pt modelId="{FD5C3831-33C9-4714-92EF-EB0CF6413C17}" type="pres">
      <dgm:prSet presAssocID="{4631B8BF-A4FA-44AF-8BCB-3ED472BBD662}" presName="Parent6" presStyleLbl="revTx" presStyleIdx="5" presStyleCnt="6" custLinFactNeighborX="509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2639FF72-285C-4569-B4F7-C2494266A0C4}" srcId="{4DE21248-3F2C-4054-8556-7BD43DBB76A9}" destId="{4A98FB6E-0B6F-4864-A7A0-1D95BC669946}" srcOrd="0" destOrd="0" parTransId="{2CBB817A-177C-4F05-95A1-96CB134BD932}" sibTransId="{8B68A149-A99C-49F1-B3B5-B8C578AA5811}"/>
    <dgm:cxn modelId="{98D0D427-CBF9-4E12-A058-E1DEA9C16A6C}" type="presOf" srcId="{0C6326F2-E277-445B-BC14-52537A0102F9}" destId="{1947697A-29F3-4D06-8B1C-79AF7ABA5573}" srcOrd="0" destOrd="0" presId="urn:microsoft.com/office/officeart/2009/layout/CircleArrowProcess"/>
    <dgm:cxn modelId="{A7B724A8-9642-4F90-968C-EA4AE9CBA885}" type="presOf" srcId="{E7897388-6431-45AC-B64D-9DF6CFC6DCD0}" destId="{EC4EB65D-5C33-44B4-B784-0F95FF734366}" srcOrd="0" destOrd="0" presId="urn:microsoft.com/office/officeart/2009/layout/CircleArrowProcess"/>
    <dgm:cxn modelId="{B3D737B0-6981-463D-9C98-C437440E9CAE}" srcId="{4DE21248-3F2C-4054-8556-7BD43DBB76A9}" destId="{E7897388-6431-45AC-B64D-9DF6CFC6DCD0}" srcOrd="1" destOrd="0" parTransId="{47D29AF0-5393-41AD-92B8-F92F9707347A}" sibTransId="{FCE6141C-3BCA-46EA-9F23-5FB552E98DCE}"/>
    <dgm:cxn modelId="{B52CAACC-8C5B-4CA7-BF71-B6936728EAF7}" type="presOf" srcId="{4631B8BF-A4FA-44AF-8BCB-3ED472BBD662}" destId="{FD5C3831-33C9-4714-92EF-EB0CF6413C17}" srcOrd="0" destOrd="0" presId="urn:microsoft.com/office/officeart/2009/layout/CircleArrowProcess"/>
    <dgm:cxn modelId="{745DFB27-A117-429D-B42E-6220F2241C6B}" srcId="{4DE21248-3F2C-4054-8556-7BD43DBB76A9}" destId="{191264F5-B96C-464D-80B9-DF98245D8461}" srcOrd="3" destOrd="0" parTransId="{BCEB9F99-762B-44B2-B987-B96884565EC1}" sibTransId="{F95569EC-3B0E-4E37-8E20-06B5FB1F004C}"/>
    <dgm:cxn modelId="{335B65D8-D6DA-49FA-9B4E-5A7A133C2D93}" srcId="{4DE21248-3F2C-4054-8556-7BD43DBB76A9}" destId="{4631B8BF-A4FA-44AF-8BCB-3ED472BBD662}" srcOrd="5" destOrd="0" parTransId="{B51DDD2F-7026-4B92-B299-841312F0DA31}" sibTransId="{1143299F-DDCC-4CF1-8F02-E18CD2337C50}"/>
    <dgm:cxn modelId="{6AD159CE-D95E-4128-BBAE-55E9ADFEE395}" srcId="{4DE21248-3F2C-4054-8556-7BD43DBB76A9}" destId="{0C6326F2-E277-445B-BC14-52537A0102F9}" srcOrd="4" destOrd="0" parTransId="{771B63A5-59BD-4B20-AE1B-67E49B5F8695}" sibTransId="{C1F651B9-1DB5-4543-86D7-5DD06530DF90}"/>
    <dgm:cxn modelId="{4F2ED5F9-B9D3-4EB7-BE29-45275B8CD555}" type="presOf" srcId="{4DE21248-3F2C-4054-8556-7BD43DBB76A9}" destId="{9824D3F0-31E0-459B-832D-CAE9F35A81EE}" srcOrd="0" destOrd="0" presId="urn:microsoft.com/office/officeart/2009/layout/CircleArrowProcess"/>
    <dgm:cxn modelId="{64389375-4F6B-4719-8BE4-8E577EFAE778}" type="presOf" srcId="{4A98FB6E-0B6F-4864-A7A0-1D95BC669946}" destId="{E5E14F8A-F40B-440F-8E5C-9D3BC9E7A9F4}" srcOrd="0" destOrd="0" presId="urn:microsoft.com/office/officeart/2009/layout/CircleArrowProcess"/>
    <dgm:cxn modelId="{F66455AD-3396-4779-8D4B-07D1B3414B3B}" srcId="{4DE21248-3F2C-4054-8556-7BD43DBB76A9}" destId="{A86C48D7-6096-4D4E-B553-E4628CE4E3FB}" srcOrd="2" destOrd="0" parTransId="{2B6FD1F7-41D5-407D-A70B-6789F28DE24C}" sibTransId="{A094E07C-9242-4C51-9E4D-6FC85715DB41}"/>
    <dgm:cxn modelId="{F5C6DF87-E141-40FC-AF2E-354C4BE3745F}" type="presOf" srcId="{A86C48D7-6096-4D4E-B553-E4628CE4E3FB}" destId="{EEC79572-9E43-4B7F-AE10-83CA96C7C689}" srcOrd="0" destOrd="0" presId="urn:microsoft.com/office/officeart/2009/layout/CircleArrowProcess"/>
    <dgm:cxn modelId="{CD0AFE25-27C4-40F2-B4CA-090343CFCFBE}" type="presOf" srcId="{191264F5-B96C-464D-80B9-DF98245D8461}" destId="{7F864AC1-A0B6-4A5B-8A4B-FBC5E23C077C}" srcOrd="0" destOrd="0" presId="urn:microsoft.com/office/officeart/2009/layout/CircleArrowProcess"/>
    <dgm:cxn modelId="{72FFD2CE-CB27-4A8B-B0BA-B00B7F0A4853}" type="presParOf" srcId="{9824D3F0-31E0-459B-832D-CAE9F35A81EE}" destId="{C3E67EF0-684D-4BE5-8109-B1ABD4998480}" srcOrd="0" destOrd="0" presId="urn:microsoft.com/office/officeart/2009/layout/CircleArrowProcess"/>
    <dgm:cxn modelId="{A7C49DEB-44D7-4B80-9557-3CF247347589}" type="presParOf" srcId="{C3E67EF0-684D-4BE5-8109-B1ABD4998480}" destId="{4B2385BC-B1BB-4F81-BCF5-8CAD4C80DBED}" srcOrd="0" destOrd="0" presId="urn:microsoft.com/office/officeart/2009/layout/CircleArrowProcess"/>
    <dgm:cxn modelId="{238DBCAA-6BDA-4866-80D4-5822CA0C2675}" type="presParOf" srcId="{9824D3F0-31E0-459B-832D-CAE9F35A81EE}" destId="{E5E14F8A-F40B-440F-8E5C-9D3BC9E7A9F4}" srcOrd="1" destOrd="0" presId="urn:microsoft.com/office/officeart/2009/layout/CircleArrowProcess"/>
    <dgm:cxn modelId="{FD16C705-760D-4790-B6C8-81E2FC5AE79F}" type="presParOf" srcId="{9824D3F0-31E0-459B-832D-CAE9F35A81EE}" destId="{C3A23943-90E7-415C-A644-5CB7C8A59869}" srcOrd="2" destOrd="0" presId="urn:microsoft.com/office/officeart/2009/layout/CircleArrowProcess"/>
    <dgm:cxn modelId="{7D712FE9-78A5-487F-88E2-51D6D460AE2B}" type="presParOf" srcId="{C3A23943-90E7-415C-A644-5CB7C8A59869}" destId="{2216C1FD-84A6-42AB-AAB4-02417625FC80}" srcOrd="0" destOrd="0" presId="urn:microsoft.com/office/officeart/2009/layout/CircleArrowProcess"/>
    <dgm:cxn modelId="{ACE7492B-A397-45E5-A78D-ADD01CA4F44F}" type="presParOf" srcId="{9824D3F0-31E0-459B-832D-CAE9F35A81EE}" destId="{EC4EB65D-5C33-44B4-B784-0F95FF734366}" srcOrd="3" destOrd="0" presId="urn:microsoft.com/office/officeart/2009/layout/CircleArrowProcess"/>
    <dgm:cxn modelId="{1FE5E3E8-637D-49A9-84BF-6863297EBE6B}" type="presParOf" srcId="{9824D3F0-31E0-459B-832D-CAE9F35A81EE}" destId="{E23D044F-A361-4049-9802-BE207CEBA140}" srcOrd="4" destOrd="0" presId="urn:microsoft.com/office/officeart/2009/layout/CircleArrowProcess"/>
    <dgm:cxn modelId="{306AB2D3-C9C7-4B83-8765-E804B280A208}" type="presParOf" srcId="{E23D044F-A361-4049-9802-BE207CEBA140}" destId="{2DEF0EAA-3EF2-4FB9-B6AF-58C6B30D0207}" srcOrd="0" destOrd="0" presId="urn:microsoft.com/office/officeart/2009/layout/CircleArrowProcess"/>
    <dgm:cxn modelId="{D7E880E2-1343-4CBA-B0CB-ABF0AD44B619}" type="presParOf" srcId="{9824D3F0-31E0-459B-832D-CAE9F35A81EE}" destId="{EEC79572-9E43-4B7F-AE10-83CA96C7C689}" srcOrd="5" destOrd="0" presId="urn:microsoft.com/office/officeart/2009/layout/CircleArrowProcess"/>
    <dgm:cxn modelId="{1B01067E-B259-476B-A0E9-68D485BA5172}" type="presParOf" srcId="{9824D3F0-31E0-459B-832D-CAE9F35A81EE}" destId="{1851D0CE-80ED-4634-886F-DAA3ABD11DA8}" srcOrd="6" destOrd="0" presId="urn:microsoft.com/office/officeart/2009/layout/CircleArrowProcess"/>
    <dgm:cxn modelId="{F669DF62-AFD5-40CD-8898-85BFF7D16BC8}" type="presParOf" srcId="{1851D0CE-80ED-4634-886F-DAA3ABD11DA8}" destId="{2D86057D-0BFF-4570-A244-CDBF7C1F2473}" srcOrd="0" destOrd="0" presId="urn:microsoft.com/office/officeart/2009/layout/CircleArrowProcess"/>
    <dgm:cxn modelId="{1079BC64-A291-4272-B264-6CA7D542FFEF}" type="presParOf" srcId="{9824D3F0-31E0-459B-832D-CAE9F35A81EE}" destId="{7F864AC1-A0B6-4A5B-8A4B-FBC5E23C077C}" srcOrd="7" destOrd="0" presId="urn:microsoft.com/office/officeart/2009/layout/CircleArrowProcess"/>
    <dgm:cxn modelId="{3151DF2E-45F3-435A-B49C-8CCA5C6FF778}" type="presParOf" srcId="{9824D3F0-31E0-459B-832D-CAE9F35A81EE}" destId="{9DBCEB4B-C20B-4550-8F19-0EE6C81C077A}" srcOrd="8" destOrd="0" presId="urn:microsoft.com/office/officeart/2009/layout/CircleArrowProcess"/>
    <dgm:cxn modelId="{54CE967F-21FF-4B02-873E-B22A2C8F1297}" type="presParOf" srcId="{9DBCEB4B-C20B-4550-8F19-0EE6C81C077A}" destId="{3468E1E8-BA9D-4879-AF86-FBD47DDBEEB9}" srcOrd="0" destOrd="0" presId="urn:microsoft.com/office/officeart/2009/layout/CircleArrowProcess"/>
    <dgm:cxn modelId="{CE493070-F8A3-47F6-944E-37C1E6179E7E}" type="presParOf" srcId="{9824D3F0-31E0-459B-832D-CAE9F35A81EE}" destId="{1947697A-29F3-4D06-8B1C-79AF7ABA5573}" srcOrd="9" destOrd="0" presId="urn:microsoft.com/office/officeart/2009/layout/CircleArrowProcess"/>
    <dgm:cxn modelId="{9AC1A346-4D8F-485E-ADCD-CDA67E23175B}" type="presParOf" srcId="{9824D3F0-31E0-459B-832D-CAE9F35A81EE}" destId="{22D484E1-FFAB-4C57-9619-8B8CB15A8EC9}" srcOrd="10" destOrd="0" presId="urn:microsoft.com/office/officeart/2009/layout/CircleArrowProcess"/>
    <dgm:cxn modelId="{DA064B60-2379-4A3D-BB4A-5BEC7BBA21F1}" type="presParOf" srcId="{22D484E1-FFAB-4C57-9619-8B8CB15A8EC9}" destId="{421CC2FB-1009-4838-975F-0841E2045ACB}" srcOrd="0" destOrd="0" presId="urn:microsoft.com/office/officeart/2009/layout/CircleArrowProcess"/>
    <dgm:cxn modelId="{65FD4C0E-370B-4472-9E90-1A6CD7DFC76B}" type="presParOf" srcId="{9824D3F0-31E0-459B-832D-CAE9F35A81EE}" destId="{FD5C3831-33C9-4714-92EF-EB0CF6413C17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385BC-B1BB-4F81-BCF5-8CAD4C80DBED}">
      <dsp:nvSpPr>
        <dsp:cNvPr id="0" name=""/>
        <dsp:cNvSpPr/>
      </dsp:nvSpPr>
      <dsp:spPr>
        <a:xfrm>
          <a:off x="1335169" y="338269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14F8A-F40B-440F-8E5C-9D3BC9E7A9F4}">
      <dsp:nvSpPr>
        <dsp:cNvPr id="0" name=""/>
        <dsp:cNvSpPr/>
      </dsp:nvSpPr>
      <dsp:spPr>
        <a:xfrm>
          <a:off x="1661540" y="898134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/>
            <a:t>Objectiu del Procés</a:t>
          </a:r>
          <a:endParaRPr lang="ca-ES" sz="1200" kern="1200" dirty="0"/>
        </a:p>
      </dsp:txBody>
      <dsp:txXfrm>
        <a:off x="1661540" y="898134"/>
        <a:ext cx="856895" cy="428163"/>
      </dsp:txXfrm>
    </dsp:sp>
    <dsp:sp modelId="{2216C1FD-84A6-42AB-AAB4-02417625FC80}">
      <dsp:nvSpPr>
        <dsp:cNvPr id="0" name=""/>
        <dsp:cNvSpPr/>
      </dsp:nvSpPr>
      <dsp:spPr>
        <a:xfrm>
          <a:off x="908594" y="1220882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4EB65D-5C33-44B4-B784-0F95FF734366}">
      <dsp:nvSpPr>
        <dsp:cNvPr id="0" name=""/>
        <dsp:cNvSpPr/>
      </dsp:nvSpPr>
      <dsp:spPr>
        <a:xfrm>
          <a:off x="1233236" y="1782499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1782499"/>
        <a:ext cx="856895" cy="428163"/>
      </dsp:txXfrm>
    </dsp:sp>
    <dsp:sp modelId="{2DEF0EAA-3EF2-4FB9-B6AF-58C6B30D0207}">
      <dsp:nvSpPr>
        <dsp:cNvPr id="0" name=""/>
        <dsp:cNvSpPr/>
      </dsp:nvSpPr>
      <dsp:spPr>
        <a:xfrm>
          <a:off x="1335169" y="2106415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79572-9E43-4B7F-AE10-83CA96C7C689}">
      <dsp:nvSpPr>
        <dsp:cNvPr id="0" name=""/>
        <dsp:cNvSpPr/>
      </dsp:nvSpPr>
      <dsp:spPr>
        <a:xfrm>
          <a:off x="1661540" y="2666280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2666280"/>
        <a:ext cx="856895" cy="428163"/>
      </dsp:txXfrm>
    </dsp:sp>
    <dsp:sp modelId="{2D86057D-0BFF-4570-A244-CDBF7C1F2473}">
      <dsp:nvSpPr>
        <dsp:cNvPr id="0" name=""/>
        <dsp:cNvSpPr/>
      </dsp:nvSpPr>
      <dsp:spPr>
        <a:xfrm>
          <a:off x="908594" y="2990780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64AC1-A0B6-4A5B-8A4B-FBC5E23C077C}">
      <dsp:nvSpPr>
        <dsp:cNvPr id="0" name=""/>
        <dsp:cNvSpPr/>
      </dsp:nvSpPr>
      <dsp:spPr>
        <a:xfrm>
          <a:off x="1233236" y="3550645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3550645"/>
        <a:ext cx="856895" cy="428163"/>
      </dsp:txXfrm>
    </dsp:sp>
    <dsp:sp modelId="{3468E1E8-BA9D-4879-AF86-FBD47DDBEEB9}">
      <dsp:nvSpPr>
        <dsp:cNvPr id="0" name=""/>
        <dsp:cNvSpPr/>
      </dsp:nvSpPr>
      <dsp:spPr>
        <a:xfrm>
          <a:off x="1335169" y="3873977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697A-29F3-4D06-8B1C-79AF7ABA5573}">
      <dsp:nvSpPr>
        <dsp:cNvPr id="0" name=""/>
        <dsp:cNvSpPr/>
      </dsp:nvSpPr>
      <dsp:spPr>
        <a:xfrm>
          <a:off x="1661540" y="4433842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4433842"/>
        <a:ext cx="856895" cy="428163"/>
      </dsp:txXfrm>
    </dsp:sp>
    <dsp:sp modelId="{421CC2FB-1009-4838-975F-0841E2045ACB}">
      <dsp:nvSpPr>
        <dsp:cNvPr id="0" name=""/>
        <dsp:cNvSpPr/>
      </dsp:nvSpPr>
      <dsp:spPr>
        <a:xfrm>
          <a:off x="1018048" y="4859385"/>
          <a:ext cx="1319186" cy="132012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C3831-33C9-4714-92EF-EB0CF6413C17}">
      <dsp:nvSpPr>
        <dsp:cNvPr id="0" name=""/>
        <dsp:cNvSpPr/>
      </dsp:nvSpPr>
      <dsp:spPr>
        <a:xfrm>
          <a:off x="1233236" y="5318207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5318207"/>
        <a:ext cx="856895" cy="428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385BC-B1BB-4F81-BCF5-8CAD4C80DBED}">
      <dsp:nvSpPr>
        <dsp:cNvPr id="0" name=""/>
        <dsp:cNvSpPr/>
      </dsp:nvSpPr>
      <dsp:spPr>
        <a:xfrm>
          <a:off x="1335169" y="338269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14F8A-F40B-440F-8E5C-9D3BC9E7A9F4}">
      <dsp:nvSpPr>
        <dsp:cNvPr id="0" name=""/>
        <dsp:cNvSpPr/>
      </dsp:nvSpPr>
      <dsp:spPr>
        <a:xfrm>
          <a:off x="1661540" y="898134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/>
            <a:t>Objectiu del Procés</a:t>
          </a:r>
          <a:endParaRPr lang="ca-ES" sz="1200" kern="1200" dirty="0"/>
        </a:p>
      </dsp:txBody>
      <dsp:txXfrm>
        <a:off x="1661540" y="898134"/>
        <a:ext cx="856895" cy="428163"/>
      </dsp:txXfrm>
    </dsp:sp>
    <dsp:sp modelId="{2216C1FD-84A6-42AB-AAB4-02417625FC80}">
      <dsp:nvSpPr>
        <dsp:cNvPr id="0" name=""/>
        <dsp:cNvSpPr/>
      </dsp:nvSpPr>
      <dsp:spPr>
        <a:xfrm>
          <a:off x="908594" y="1220882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4EB65D-5C33-44B4-B784-0F95FF734366}">
      <dsp:nvSpPr>
        <dsp:cNvPr id="0" name=""/>
        <dsp:cNvSpPr/>
      </dsp:nvSpPr>
      <dsp:spPr>
        <a:xfrm>
          <a:off x="1233236" y="1782499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1782499"/>
        <a:ext cx="856895" cy="428163"/>
      </dsp:txXfrm>
    </dsp:sp>
    <dsp:sp modelId="{2DEF0EAA-3EF2-4FB9-B6AF-58C6B30D0207}">
      <dsp:nvSpPr>
        <dsp:cNvPr id="0" name=""/>
        <dsp:cNvSpPr/>
      </dsp:nvSpPr>
      <dsp:spPr>
        <a:xfrm>
          <a:off x="1335169" y="2106415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79572-9E43-4B7F-AE10-83CA96C7C689}">
      <dsp:nvSpPr>
        <dsp:cNvPr id="0" name=""/>
        <dsp:cNvSpPr/>
      </dsp:nvSpPr>
      <dsp:spPr>
        <a:xfrm>
          <a:off x="1661540" y="2666280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2666280"/>
        <a:ext cx="856895" cy="428163"/>
      </dsp:txXfrm>
    </dsp:sp>
    <dsp:sp modelId="{2D86057D-0BFF-4570-A244-CDBF7C1F2473}">
      <dsp:nvSpPr>
        <dsp:cNvPr id="0" name=""/>
        <dsp:cNvSpPr/>
      </dsp:nvSpPr>
      <dsp:spPr>
        <a:xfrm>
          <a:off x="908594" y="2990780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64AC1-A0B6-4A5B-8A4B-FBC5E23C077C}">
      <dsp:nvSpPr>
        <dsp:cNvPr id="0" name=""/>
        <dsp:cNvSpPr/>
      </dsp:nvSpPr>
      <dsp:spPr>
        <a:xfrm>
          <a:off x="1233236" y="3550645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3550645"/>
        <a:ext cx="856895" cy="428163"/>
      </dsp:txXfrm>
    </dsp:sp>
    <dsp:sp modelId="{3468E1E8-BA9D-4879-AF86-FBD47DDBEEB9}">
      <dsp:nvSpPr>
        <dsp:cNvPr id="0" name=""/>
        <dsp:cNvSpPr/>
      </dsp:nvSpPr>
      <dsp:spPr>
        <a:xfrm>
          <a:off x="1335169" y="3873977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697A-29F3-4D06-8B1C-79AF7ABA5573}">
      <dsp:nvSpPr>
        <dsp:cNvPr id="0" name=""/>
        <dsp:cNvSpPr/>
      </dsp:nvSpPr>
      <dsp:spPr>
        <a:xfrm>
          <a:off x="1661540" y="4433842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4433842"/>
        <a:ext cx="856895" cy="428163"/>
      </dsp:txXfrm>
    </dsp:sp>
    <dsp:sp modelId="{421CC2FB-1009-4838-975F-0841E2045ACB}">
      <dsp:nvSpPr>
        <dsp:cNvPr id="0" name=""/>
        <dsp:cNvSpPr/>
      </dsp:nvSpPr>
      <dsp:spPr>
        <a:xfrm>
          <a:off x="1018048" y="4859385"/>
          <a:ext cx="1319186" cy="132012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C3831-33C9-4714-92EF-EB0CF6413C17}">
      <dsp:nvSpPr>
        <dsp:cNvPr id="0" name=""/>
        <dsp:cNvSpPr/>
      </dsp:nvSpPr>
      <dsp:spPr>
        <a:xfrm>
          <a:off x="1233236" y="5318207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5318207"/>
        <a:ext cx="856895" cy="4281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2385BC-B1BB-4F81-BCF5-8CAD4C80DBED}">
      <dsp:nvSpPr>
        <dsp:cNvPr id="0" name=""/>
        <dsp:cNvSpPr/>
      </dsp:nvSpPr>
      <dsp:spPr>
        <a:xfrm>
          <a:off x="1335169" y="338269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14F8A-F40B-440F-8E5C-9D3BC9E7A9F4}">
      <dsp:nvSpPr>
        <dsp:cNvPr id="0" name=""/>
        <dsp:cNvSpPr/>
      </dsp:nvSpPr>
      <dsp:spPr>
        <a:xfrm>
          <a:off x="1661540" y="898134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/>
            <a:t>Objectiu del Procés</a:t>
          </a:r>
          <a:endParaRPr lang="ca-ES" sz="1200" kern="1200" dirty="0"/>
        </a:p>
      </dsp:txBody>
      <dsp:txXfrm>
        <a:off x="1661540" y="898134"/>
        <a:ext cx="856895" cy="428163"/>
      </dsp:txXfrm>
    </dsp:sp>
    <dsp:sp modelId="{2216C1FD-84A6-42AB-AAB4-02417625FC80}">
      <dsp:nvSpPr>
        <dsp:cNvPr id="0" name=""/>
        <dsp:cNvSpPr/>
      </dsp:nvSpPr>
      <dsp:spPr>
        <a:xfrm>
          <a:off x="908594" y="1220882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4EB65D-5C33-44B4-B784-0F95FF734366}">
      <dsp:nvSpPr>
        <dsp:cNvPr id="0" name=""/>
        <dsp:cNvSpPr/>
      </dsp:nvSpPr>
      <dsp:spPr>
        <a:xfrm>
          <a:off x="1233236" y="1782499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Mapa d’actors</a:t>
          </a:r>
          <a:endParaRPr lang="ca-ES" sz="12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1782499"/>
        <a:ext cx="856895" cy="428163"/>
      </dsp:txXfrm>
    </dsp:sp>
    <dsp:sp modelId="{2DEF0EAA-3EF2-4FB9-B6AF-58C6B30D0207}">
      <dsp:nvSpPr>
        <dsp:cNvPr id="0" name=""/>
        <dsp:cNvSpPr/>
      </dsp:nvSpPr>
      <dsp:spPr>
        <a:xfrm>
          <a:off x="1335169" y="2106415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79572-9E43-4B7F-AE10-83CA96C7C689}">
      <dsp:nvSpPr>
        <dsp:cNvPr id="0" name=""/>
        <dsp:cNvSpPr/>
      </dsp:nvSpPr>
      <dsp:spPr>
        <a:xfrm>
          <a:off x="1661540" y="2666280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Metodologia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2666280"/>
        <a:ext cx="856895" cy="428163"/>
      </dsp:txXfrm>
    </dsp:sp>
    <dsp:sp modelId="{2D86057D-0BFF-4570-A244-CDBF7C1F2473}">
      <dsp:nvSpPr>
        <dsp:cNvPr id="0" name=""/>
        <dsp:cNvSpPr/>
      </dsp:nvSpPr>
      <dsp:spPr>
        <a:xfrm>
          <a:off x="908594" y="2990780"/>
          <a:ext cx="1535498" cy="15356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864AC1-A0B6-4A5B-8A4B-FBC5E23C077C}">
      <dsp:nvSpPr>
        <dsp:cNvPr id="0" name=""/>
        <dsp:cNvSpPr/>
      </dsp:nvSpPr>
      <dsp:spPr>
        <a:xfrm>
          <a:off x="1233236" y="3550645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Comunicació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3550645"/>
        <a:ext cx="856895" cy="428163"/>
      </dsp:txXfrm>
    </dsp:sp>
    <dsp:sp modelId="{3468E1E8-BA9D-4879-AF86-FBD47DDBEEB9}">
      <dsp:nvSpPr>
        <dsp:cNvPr id="0" name=""/>
        <dsp:cNvSpPr/>
      </dsp:nvSpPr>
      <dsp:spPr>
        <a:xfrm>
          <a:off x="1335169" y="3873977"/>
          <a:ext cx="1535498" cy="153566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697A-29F3-4D06-8B1C-79AF7ABA5573}">
      <dsp:nvSpPr>
        <dsp:cNvPr id="0" name=""/>
        <dsp:cNvSpPr/>
      </dsp:nvSpPr>
      <dsp:spPr>
        <a:xfrm>
          <a:off x="1661540" y="4433842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Avaluació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661540" y="4433842"/>
        <a:ext cx="856895" cy="428163"/>
      </dsp:txXfrm>
    </dsp:sp>
    <dsp:sp modelId="{421CC2FB-1009-4838-975F-0841E2045ACB}">
      <dsp:nvSpPr>
        <dsp:cNvPr id="0" name=""/>
        <dsp:cNvSpPr/>
      </dsp:nvSpPr>
      <dsp:spPr>
        <a:xfrm>
          <a:off x="1018048" y="4859385"/>
          <a:ext cx="1319186" cy="1320122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C3831-33C9-4714-92EF-EB0CF6413C17}">
      <dsp:nvSpPr>
        <dsp:cNvPr id="0" name=""/>
        <dsp:cNvSpPr/>
      </dsp:nvSpPr>
      <dsp:spPr>
        <a:xfrm>
          <a:off x="1233236" y="5318207"/>
          <a:ext cx="856895" cy="428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200" b="1" kern="1200" dirty="0" smtClean="0">
              <a:solidFill>
                <a:schemeClr val="bg1">
                  <a:lumMod val="75000"/>
                </a:schemeClr>
              </a:solidFill>
            </a:rPr>
            <a:t>Retorn</a:t>
          </a:r>
          <a:endParaRPr lang="ca-ES" sz="1200" b="1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1233236" y="5318207"/>
        <a:ext cx="856895" cy="4281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8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203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8259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900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3179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558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9580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9641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8459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914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7286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79915-28C5-42D7-B929-C39B20D9996C}" type="datetimeFigureOut">
              <a:rPr lang="ca-ES" smtClean="0"/>
              <a:t>10/07/2017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C2CD4-7925-4AA4-954D-FE6DF6A1093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3334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5274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ítol 1"/>
          <p:cNvSpPr txBox="1">
            <a:spLocks/>
          </p:cNvSpPr>
          <p:nvPr/>
        </p:nvSpPr>
        <p:spPr>
          <a:xfrm>
            <a:off x="662390" y="2564904"/>
            <a:ext cx="7772400" cy="1252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Punts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clau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per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desenvolupar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processos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participatius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en les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polítiques</a:t>
            </a:r>
            <a:r>
              <a:rPr lang="es-ES" altLang="ca-ES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s-ES" altLang="ca-ES" sz="24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públiques</a:t>
            </a:r>
            <a:endParaRPr lang="es-ES" altLang="ca-ES" sz="24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r>
              <a:rPr lang="es-ES" altLang="ca-ES" sz="1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(</a:t>
            </a:r>
            <a:r>
              <a:rPr lang="es-ES" altLang="ca-ES" sz="18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esborrany</a:t>
            </a:r>
            <a:r>
              <a:rPr lang="es-ES" altLang="ca-ES" sz="1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)</a:t>
            </a:r>
            <a:endParaRPr lang="es-ES" altLang="ca-ES" sz="18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endParaRPr lang="es-ES" altLang="ca-ES" sz="2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6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489884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QuadreDeText 14"/>
          <p:cNvSpPr txBox="1"/>
          <p:nvPr/>
        </p:nvSpPr>
        <p:spPr>
          <a:xfrm>
            <a:off x="2555776" y="836712"/>
            <a:ext cx="57606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Avaluació</a:t>
            </a:r>
          </a:p>
          <a:p>
            <a:pPr algn="just"/>
            <a:endParaRPr lang="ca-ES" dirty="0"/>
          </a:p>
          <a:p>
            <a:pPr lvl="0" algn="just"/>
            <a:r>
              <a:rPr lang="ca-ES" sz="1400" dirty="0" smtClean="0"/>
              <a:t>Per </a:t>
            </a:r>
            <a:r>
              <a:rPr lang="ca-ES" sz="1400" dirty="0"/>
              <a:t>millorar els futurs espais i mecanismes de participació, cal preveure formularis per tal que els participants valorin diferents aspectes de la participació, així com per veure el perfil dels participants i corregir els processos futurs si es detecten mancances. </a:t>
            </a:r>
            <a:endParaRPr lang="ca-ES" sz="1400" dirty="0" smtClean="0"/>
          </a:p>
          <a:p>
            <a:endParaRPr lang="ca-ES" sz="1400" dirty="0" smtClean="0"/>
          </a:p>
          <a:p>
            <a:endParaRPr lang="ca-ES" sz="1400" dirty="0"/>
          </a:p>
          <a:p>
            <a:endParaRPr lang="ca-ES" dirty="0"/>
          </a:p>
          <a:p>
            <a:endParaRPr lang="ca-ES" dirty="0"/>
          </a:p>
        </p:txBody>
      </p:sp>
      <p:sp>
        <p:nvSpPr>
          <p:cNvPr id="16" name="Rectangle arrodonit 15"/>
          <p:cNvSpPr/>
          <p:nvPr/>
        </p:nvSpPr>
        <p:spPr>
          <a:xfrm>
            <a:off x="3131840" y="5157192"/>
            <a:ext cx="4680520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Servei d’avaluació del procés participatiu. Anàlisi externa. </a:t>
            </a:r>
          </a:p>
        </p:txBody>
      </p:sp>
      <p:pic>
        <p:nvPicPr>
          <p:cNvPr id="8" name="Picture 2" descr="Barchart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195664"/>
            <a:ext cx="969639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2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463270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QuadreDeText 14"/>
          <p:cNvSpPr txBox="1"/>
          <p:nvPr/>
        </p:nvSpPr>
        <p:spPr>
          <a:xfrm>
            <a:off x="2555776" y="836712"/>
            <a:ext cx="57606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b="1" dirty="0" smtClean="0"/>
              <a:t>Retorn</a:t>
            </a:r>
          </a:p>
          <a:p>
            <a:pPr algn="just"/>
            <a:endParaRPr lang="ca-ES" dirty="0"/>
          </a:p>
          <a:p>
            <a:pPr algn="just"/>
            <a:r>
              <a:rPr lang="ca-ES" sz="1400" dirty="0" smtClean="0"/>
              <a:t>El retorn s’ha de plantejar des de l’inici del procés i cal decidir qui farà aquest retorn (polític? Comissió de seguiment?).</a:t>
            </a:r>
          </a:p>
          <a:p>
            <a:pPr algn="just"/>
            <a:r>
              <a:rPr lang="ca-ES" sz="1400" dirty="0" smtClean="0"/>
              <a:t>El retorn ha de ser argumentat, explicant com s’ha pres la decisió final i en base a quins criteris, per a que els participants puguin entendre per que les seves aportacions han estat incloses o no, a la política pública debatuda.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b="1" dirty="0" smtClean="0"/>
              <a:t>Tenim dos moments </a:t>
            </a:r>
          </a:p>
          <a:p>
            <a:pPr algn="just"/>
            <a:r>
              <a:rPr lang="ca-ES" sz="1400" b="1" dirty="0" smtClean="0"/>
              <a:t>1.- Informe de resultats o  conclusions </a:t>
            </a:r>
            <a:r>
              <a:rPr lang="ca-ES" sz="1400" dirty="0" smtClean="0"/>
              <a:t>del procés,  ha de demostrar als participants que se’ls ha escoltat, s’ha pres nota i s’ha treballat la informació obtinguda. Per això s’elaborarà un document de conclusions recollint agrupades per conceptes.</a:t>
            </a:r>
          </a:p>
          <a:p>
            <a:pPr algn="just"/>
            <a:r>
              <a:rPr lang="ca-ES" sz="1400" b="1" dirty="0" smtClean="0"/>
              <a:t>2.- Informe de retorn, o d’impacte de la participació, </a:t>
            </a:r>
            <a:r>
              <a:rPr lang="ca-ES" sz="1400" dirty="0" smtClean="0"/>
              <a:t>els participants no només volen comprovar que se’ls ha escoltat, sinó també quina ha estat la influència de les seves aportacions i fins a quin punt la decisió final ha incorporat les seves idees i els seus punts de vista, degudament argumentat.</a:t>
            </a:r>
          </a:p>
          <a:p>
            <a:endParaRPr lang="ca-ES" sz="1400" dirty="0"/>
          </a:p>
          <a:p>
            <a:endParaRPr lang="ca-ES" dirty="0"/>
          </a:p>
          <a:p>
            <a:endParaRPr lang="ca-ES" dirty="0"/>
          </a:p>
        </p:txBody>
      </p:sp>
      <p:sp>
        <p:nvSpPr>
          <p:cNvPr id="16" name="Rectangle arrodonit 15"/>
          <p:cNvSpPr/>
          <p:nvPr/>
        </p:nvSpPr>
        <p:spPr>
          <a:xfrm>
            <a:off x="3131840" y="5157192"/>
            <a:ext cx="4680520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Unitat Promotora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2" descr="radio tower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278" y="5195664"/>
            <a:ext cx="969639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6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7" t="17626" r="15346" b="6867"/>
          <a:stretch/>
        </p:blipFill>
        <p:spPr>
          <a:xfrm>
            <a:off x="2987824" y="3815611"/>
            <a:ext cx="2863849" cy="2633424"/>
          </a:xfrm>
          <a:prstGeom prst="rect">
            <a:avLst/>
          </a:prstGeom>
        </p:spPr>
      </p:pic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QuadreDeText 14"/>
          <p:cNvSpPr txBox="1"/>
          <p:nvPr/>
        </p:nvSpPr>
        <p:spPr>
          <a:xfrm>
            <a:off x="971600" y="1196752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Per on començo?</a:t>
            </a:r>
          </a:p>
          <a:p>
            <a:endParaRPr lang="ca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Elaborar marc de  referència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Reunió amb la Subdirecció General de Qualitat Democràtica (SGQD)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Dades de contacte:</a:t>
            </a:r>
          </a:p>
          <a:p>
            <a:pPr lvl="1"/>
            <a:r>
              <a:rPr lang="ca-ES" sz="1400" b="1" dirty="0" smtClean="0"/>
              <a:t>Telèfon: </a:t>
            </a:r>
            <a:r>
              <a:rPr lang="ca-ES" sz="1400" dirty="0" smtClean="0"/>
              <a:t>936347409</a:t>
            </a:r>
          </a:p>
          <a:p>
            <a:pPr lvl="1"/>
            <a:r>
              <a:rPr lang="ca-ES" sz="1400" b="1" dirty="0" smtClean="0"/>
              <a:t>Correu electrònic: </a:t>
            </a:r>
            <a:r>
              <a:rPr lang="ca-ES" sz="1400" dirty="0" smtClean="0"/>
              <a:t>governobert.exteriors@gencat.cat</a:t>
            </a:r>
          </a:p>
          <a:p>
            <a:pPr lvl="1"/>
            <a:r>
              <a:rPr lang="ca-ES" sz="1400" b="1" dirty="0" smtClean="0"/>
              <a:t>Adreça web: </a:t>
            </a:r>
            <a:r>
              <a:rPr lang="ca-ES" sz="1400" dirty="0" smtClean="0"/>
              <a:t>Governobert.gencat.cat</a:t>
            </a:r>
          </a:p>
          <a:p>
            <a:pPr lvl="1"/>
            <a:r>
              <a:rPr lang="ca-ES" sz="1400" b="1" dirty="0" err="1" smtClean="0"/>
              <a:t>Twitter</a:t>
            </a:r>
            <a:r>
              <a:rPr lang="ca-ES" sz="1400" b="1" dirty="0" smtClean="0"/>
              <a:t>: </a:t>
            </a:r>
            <a:r>
              <a:rPr lang="ca-ES" sz="1400" dirty="0" smtClean="0"/>
              <a:t>@</a:t>
            </a:r>
            <a:r>
              <a:rPr lang="ca-ES" sz="1400" dirty="0" err="1" smtClean="0"/>
              <a:t>governobertcat</a:t>
            </a:r>
            <a:endParaRPr lang="ca-ES" sz="1400" dirty="0" smtClean="0"/>
          </a:p>
          <a:p>
            <a:endParaRPr lang="ca-ES" sz="1400" dirty="0"/>
          </a:p>
          <a:p>
            <a:endParaRPr lang="ca-ES" sz="1400" dirty="0"/>
          </a:p>
          <a:p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3608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827584" y="1124744"/>
            <a:ext cx="748883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Objectius de la Secretaria de Transparència i Govern obert en l’àmbit de la Participació</a:t>
            </a:r>
            <a:endParaRPr lang="ca-ES" b="1" dirty="0"/>
          </a:p>
          <a:p>
            <a:endParaRPr lang="ca-ES" dirty="0" smtClean="0"/>
          </a:p>
          <a:p>
            <a:pPr algn="just">
              <a:spcAft>
                <a:spcPts val="600"/>
              </a:spcAft>
            </a:pPr>
            <a:r>
              <a:rPr lang="ca-ES" sz="1600" dirty="0" smtClean="0"/>
              <a:t>Fer </a:t>
            </a:r>
            <a:r>
              <a:rPr lang="ca-ES" sz="1600" b="1" dirty="0"/>
              <a:t>accessibles les institucions públiques a la ciutadania </a:t>
            </a:r>
            <a:r>
              <a:rPr lang="ca-ES" sz="1600" dirty="0"/>
              <a:t>és l’objectiu principal de les polítiques impulsades per la </a:t>
            </a:r>
            <a:r>
              <a:rPr lang="ca-ES" sz="1600" b="1" dirty="0"/>
              <a:t>Secretaria de Transparència i Govern Obert</a:t>
            </a:r>
            <a:r>
              <a:rPr lang="ca-ES" sz="1600" b="1" dirty="0" smtClean="0"/>
              <a:t>.</a:t>
            </a:r>
          </a:p>
          <a:p>
            <a:pPr algn="just">
              <a:spcAft>
                <a:spcPts val="600"/>
              </a:spcAft>
            </a:pPr>
            <a:endParaRPr lang="ca-ES" sz="1600" b="1" dirty="0"/>
          </a:p>
          <a:p>
            <a:pPr algn="just">
              <a:spcAft>
                <a:spcPts val="600"/>
              </a:spcAft>
            </a:pPr>
            <a:r>
              <a:rPr lang="ca-ES" sz="1600" b="1" dirty="0"/>
              <a:t>Reforçar la proximitat </a:t>
            </a:r>
            <a:r>
              <a:rPr lang="ca-ES" sz="1600" dirty="0"/>
              <a:t>entre la </a:t>
            </a:r>
            <a:r>
              <a:rPr lang="ca-ES" sz="1600" b="1" dirty="0"/>
              <a:t>ciutadania</a:t>
            </a:r>
            <a:r>
              <a:rPr lang="ca-ES" sz="1600" dirty="0"/>
              <a:t> i l’Administració a fi d’optimitzar un </a:t>
            </a:r>
            <a:r>
              <a:rPr lang="ca-ES" sz="1600" b="1" dirty="0"/>
              <a:t>diàleg obert i transparent </a:t>
            </a:r>
            <a:r>
              <a:rPr lang="ca-ES" sz="1600" dirty="0"/>
              <a:t>que impulsi a aconseguir objectius col·lectius és necessari. Per assolir-ho cal que la ciutadania disposi de totes les eines necessàries</a:t>
            </a:r>
            <a:r>
              <a:rPr lang="ca-ES" sz="1600" dirty="0" smtClean="0"/>
              <a:t>.</a:t>
            </a:r>
          </a:p>
          <a:p>
            <a:pPr algn="just">
              <a:spcAft>
                <a:spcPts val="600"/>
              </a:spcAft>
            </a:pPr>
            <a:endParaRPr lang="ca-ES" sz="1600" dirty="0"/>
          </a:p>
          <a:p>
            <a:pPr algn="just">
              <a:spcAft>
                <a:spcPts val="600"/>
              </a:spcAft>
            </a:pPr>
            <a:r>
              <a:rPr lang="ca-ES" sz="1600" dirty="0" smtClean="0"/>
              <a:t>En l’àmbit </a:t>
            </a:r>
            <a:r>
              <a:rPr lang="ca-ES" sz="1600" dirty="0"/>
              <a:t>de la </a:t>
            </a:r>
            <a:r>
              <a:rPr lang="ca-ES" sz="1600" b="1" dirty="0"/>
              <a:t>Participació, </a:t>
            </a:r>
            <a:r>
              <a:rPr lang="ca-ES" sz="1600" dirty="0"/>
              <a:t>govern obert implica </a:t>
            </a:r>
            <a:r>
              <a:rPr lang="ca-ES" sz="1600" b="1" dirty="0"/>
              <a:t>millorar la qualitat democràtica </a:t>
            </a:r>
            <a:r>
              <a:rPr lang="ca-ES" sz="1600" dirty="0"/>
              <a:t>a través d’una ciutadania activa i implicada amb l’entorn, que exerceixi el dret d’enriquir les decisions que més l’afecten en l’àmbit de la gestió i els serveis públics a fi de millorar el model de </a:t>
            </a:r>
            <a:r>
              <a:rPr lang="ca-ES" sz="1600" dirty="0" err="1"/>
              <a:t>governança</a:t>
            </a:r>
            <a:r>
              <a:rPr lang="ca-ES" sz="1600" dirty="0"/>
              <a:t>.</a:t>
            </a:r>
          </a:p>
          <a:p>
            <a:pPr algn="just"/>
            <a:r>
              <a:rPr lang="ca-ES" sz="1400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18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827584" y="1340768"/>
            <a:ext cx="793117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Perquè podria necessitar participació </a:t>
            </a:r>
            <a:r>
              <a:rPr lang="ca-ES" b="1" dirty="0"/>
              <a:t>en les polítiques públiques que desenvolupo al meu Departament</a:t>
            </a:r>
            <a:r>
              <a:rPr lang="ca-ES" b="1" dirty="0" smtClean="0"/>
              <a:t>?</a:t>
            </a:r>
          </a:p>
          <a:p>
            <a:endParaRPr lang="ca-ES" b="1" u="sng" dirty="0"/>
          </a:p>
          <a:p>
            <a:r>
              <a:rPr lang="ca-ES" sz="1600" dirty="0"/>
              <a:t>Incorporar la ciutadania en els processos de decisió i disseny de polítiques públiques esdevé una </a:t>
            </a:r>
            <a:r>
              <a:rPr lang="ca-ES" sz="1600" b="1" dirty="0"/>
              <a:t>necessitat per a les administracions actuals </a:t>
            </a:r>
            <a:r>
              <a:rPr lang="ca-ES" sz="1600" dirty="0"/>
              <a:t>i ajuda a:</a:t>
            </a:r>
          </a:p>
          <a:p>
            <a:r>
              <a:rPr lang="ca-ES" sz="1600" dirty="0"/>
              <a:t> 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b="1" dirty="0" smtClean="0"/>
              <a:t>Millorar </a:t>
            </a:r>
            <a:r>
              <a:rPr lang="ca-ES" sz="1600" b="1" dirty="0"/>
              <a:t>les polítiques públiques </a:t>
            </a:r>
            <a:r>
              <a:rPr lang="ca-ES" sz="1600" dirty="0"/>
              <a:t>i donar un millor servei.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dirty="0" smtClean="0"/>
              <a:t>Contribuir </a:t>
            </a:r>
            <a:r>
              <a:rPr lang="ca-ES" sz="1600" dirty="0"/>
              <a:t>a la </a:t>
            </a:r>
            <a:r>
              <a:rPr lang="ca-ES" sz="1600" b="1" dirty="0"/>
              <a:t>definició d’una política </a:t>
            </a:r>
            <a:r>
              <a:rPr lang="ca-ES" sz="1600" dirty="0"/>
              <a:t>pública concreta.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dirty="0" smtClean="0"/>
              <a:t>Fer </a:t>
            </a:r>
            <a:r>
              <a:rPr lang="ca-ES" sz="1600" dirty="0"/>
              <a:t>una </a:t>
            </a:r>
            <a:r>
              <a:rPr lang="ca-ES" sz="1600" b="1" dirty="0"/>
              <a:t>política més eficient </a:t>
            </a:r>
            <a:r>
              <a:rPr lang="ca-ES" sz="1600" dirty="0"/>
              <a:t>i adreçada a les </a:t>
            </a:r>
            <a:r>
              <a:rPr lang="ca-ES" sz="1600" b="1" dirty="0"/>
              <a:t>necessitats dels ciutadans.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dirty="0" smtClean="0"/>
              <a:t>Prendre </a:t>
            </a:r>
            <a:r>
              <a:rPr lang="ca-ES" sz="1600" b="1" dirty="0"/>
              <a:t>decisions més intel·ligents.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dirty="0" smtClean="0"/>
              <a:t>Millorar </a:t>
            </a:r>
            <a:r>
              <a:rPr lang="ca-ES" sz="1600" dirty="0"/>
              <a:t>la </a:t>
            </a:r>
            <a:r>
              <a:rPr lang="ca-ES" sz="1600" b="1" dirty="0"/>
              <a:t>qualitat democràtica </a:t>
            </a:r>
            <a:r>
              <a:rPr lang="ca-ES" sz="1600" dirty="0"/>
              <a:t>de les polítiques públiques, ja que promou una </a:t>
            </a:r>
            <a:r>
              <a:rPr lang="ca-ES" sz="1600" b="1" dirty="0"/>
              <a:t>visió col·lectiva</a:t>
            </a:r>
            <a:r>
              <a:rPr lang="ca-ES" sz="1600" dirty="0"/>
              <a:t> i no individual.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a-ES" sz="1600" b="1" dirty="0" smtClean="0"/>
              <a:t>Apoderar </a:t>
            </a:r>
            <a:r>
              <a:rPr lang="ca-ES" sz="1600" dirty="0"/>
              <a:t>la ciutadania en l'elaboració de polítiques públiques i </a:t>
            </a:r>
            <a:r>
              <a:rPr lang="ca-ES" sz="1600" b="1" dirty="0"/>
              <a:t>millorar les relacions entre ciutadania i administració</a:t>
            </a:r>
            <a:r>
              <a:rPr lang="ca-ES" sz="1600" b="1" dirty="0" smtClean="0"/>
              <a:t>.</a:t>
            </a:r>
            <a:endParaRPr lang="ca-ES" sz="1600" dirty="0"/>
          </a:p>
          <a:p>
            <a:pPr>
              <a:spcAft>
                <a:spcPts val="600"/>
              </a:spcAft>
            </a:pPr>
            <a:r>
              <a:rPr lang="ca-ES" sz="1400" dirty="0"/>
              <a:t> </a:t>
            </a:r>
          </a:p>
        </p:txBody>
      </p:sp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0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rida rectangular 2"/>
          <p:cNvSpPr/>
          <p:nvPr/>
        </p:nvSpPr>
        <p:spPr>
          <a:xfrm>
            <a:off x="2555776" y="2204864"/>
            <a:ext cx="5400600" cy="1368152"/>
          </a:xfrm>
          <a:prstGeom prst="wedgeRectCallout">
            <a:avLst>
              <a:gd name="adj1" fmla="val -20420"/>
              <a:gd name="adj2" fmla="val 8124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5" name="QuadreDeText 4"/>
          <p:cNvSpPr txBox="1"/>
          <p:nvPr/>
        </p:nvSpPr>
        <p:spPr>
          <a:xfrm>
            <a:off x="2555776" y="836712"/>
            <a:ext cx="57606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Objectius del Procés Participatiu</a:t>
            </a:r>
          </a:p>
          <a:p>
            <a:endParaRPr lang="ca-ES" dirty="0"/>
          </a:p>
          <a:p>
            <a:pPr algn="just"/>
            <a:r>
              <a:rPr lang="ca-ES" sz="1400" dirty="0" smtClean="0"/>
              <a:t>A l’hora de plantejar-se obrir una política pública a la ciutadania és necessari donar resposta a un conjunt d’interrogants per tal que els objectius, continguts, límits i característiques del procés participatiu quedin clars:</a:t>
            </a:r>
          </a:p>
          <a:p>
            <a:endParaRPr lang="ca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Per què s’impulsa aquest procés?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Quins resultats se n’esperen?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Quins efectes tindrà participar?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Qui hi participarà?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Com funcionarà?</a:t>
            </a:r>
          </a:p>
          <a:p>
            <a:endParaRPr lang="ca-ES" dirty="0"/>
          </a:p>
          <a:p>
            <a:endParaRPr lang="ca-ES" dirty="0"/>
          </a:p>
        </p:txBody>
      </p:sp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204467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QuadreDeText 7"/>
          <p:cNvSpPr txBox="1"/>
          <p:nvPr/>
        </p:nvSpPr>
        <p:spPr>
          <a:xfrm>
            <a:off x="2555776" y="4140369"/>
            <a:ext cx="52565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1600" dirty="0" smtClean="0"/>
              <a:t>Cal elaborar un marc de referència i un document que situï les bases del que serà el procés participatiu</a:t>
            </a:r>
          </a:p>
          <a:p>
            <a:pPr algn="just"/>
            <a:endParaRPr lang="ca-ES" sz="1600" dirty="0"/>
          </a:p>
          <a:p>
            <a:pPr algn="just"/>
            <a:endParaRPr lang="ca-ES" sz="1600" dirty="0" smtClean="0"/>
          </a:p>
          <a:p>
            <a:pPr algn="just"/>
            <a:r>
              <a:rPr lang="ca-ES" sz="1600" dirty="0" smtClean="0"/>
              <a:t>Què han de contenir aquests documents? -&gt;</a:t>
            </a:r>
          </a:p>
          <a:p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369777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825786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QuadreDeText 11"/>
          <p:cNvSpPr txBox="1"/>
          <p:nvPr/>
        </p:nvSpPr>
        <p:spPr>
          <a:xfrm>
            <a:off x="2555776" y="836712"/>
            <a:ext cx="576064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Objectius del Procés Participatiu</a:t>
            </a:r>
          </a:p>
          <a:p>
            <a:r>
              <a:rPr lang="ca-ES" b="1" dirty="0" smtClean="0"/>
              <a:t>-Marc de Referència - </a:t>
            </a:r>
          </a:p>
          <a:p>
            <a:endParaRPr lang="ca-ES" dirty="0"/>
          </a:p>
          <a:p>
            <a:pPr algn="just"/>
            <a:r>
              <a:rPr lang="ca-ES" sz="1400" dirty="0" smtClean="0"/>
              <a:t>S’ha d’elaborar un marc per començar a treballar, on s’identifiquin:</a:t>
            </a:r>
          </a:p>
          <a:p>
            <a:pPr algn="just"/>
            <a:endParaRPr lang="ca-ES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Contingut del debat</a:t>
            </a:r>
            <a:r>
              <a:rPr lang="ca-ES" sz="1400" dirty="0" smtClean="0"/>
              <a:t>: aclarir </a:t>
            </a:r>
            <a:r>
              <a:rPr lang="ca-ES" sz="1400" dirty="0"/>
              <a:t>el tema de debat </a:t>
            </a:r>
            <a:r>
              <a:rPr lang="ca-ES" sz="1400" dirty="0" smtClean="0"/>
              <a:t>, </a:t>
            </a:r>
            <a:r>
              <a:rPr lang="ca-ES" sz="1400" dirty="0"/>
              <a:t>identificar els aspectes més destacables o polèmics, desagregar els diversos vessants del </a:t>
            </a:r>
            <a:r>
              <a:rPr lang="ca-ES" sz="1400" dirty="0" smtClean="0"/>
              <a:t>tema.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/>
              <a:t>Objectius: </a:t>
            </a:r>
            <a:r>
              <a:rPr lang="ca-ES" sz="1400" dirty="0"/>
              <a:t>Finalitat del procés. Perquè cridem a la ciutadania a participar</a:t>
            </a:r>
            <a:r>
              <a:rPr lang="ca-ES" sz="1400" dirty="0" smtClean="0"/>
              <a:t>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Eixos del debat: </a:t>
            </a:r>
            <a:r>
              <a:rPr lang="ca-ES" sz="1400" dirty="0" smtClean="0"/>
              <a:t>Per endreçar el debat.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Límits del debat: </a:t>
            </a:r>
            <a:r>
              <a:rPr lang="ca-ES" sz="1400" dirty="0" smtClean="0"/>
              <a:t>el que no es vol debatre en aquell moment per motius pressupostaris, temporals, polítics. És important que aquests límits estiguin clars des del principi, per no generar falses expectatives a les persones que participen.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dirty="0" smtClean="0"/>
              <a:t>El marc de referència serà aquella documentació que la ciutadania tindrà al seu abast per informar-se sobre el contingut del procés participatiu. Són els documents de consulta.</a:t>
            </a:r>
          </a:p>
          <a:p>
            <a:endParaRPr lang="ca-ES" dirty="0"/>
          </a:p>
        </p:txBody>
      </p:sp>
      <p:sp>
        <p:nvSpPr>
          <p:cNvPr id="2" name="Rectangle arrodonit 1"/>
          <p:cNvSpPr/>
          <p:nvPr/>
        </p:nvSpPr>
        <p:spPr>
          <a:xfrm>
            <a:off x="3581890" y="5229200"/>
            <a:ext cx="4338482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Acompanyament per part de la Subdirecció General de Qualitat Democràtica ( SGQD) en el disseny del Procés Participatiu: Definició d’objectius, eixos i límits.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aperture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51" y="5229200"/>
            <a:ext cx="93610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81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0154840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QuadreDeText 11"/>
          <p:cNvSpPr txBox="1"/>
          <p:nvPr/>
        </p:nvSpPr>
        <p:spPr>
          <a:xfrm>
            <a:off x="2555776" y="836712"/>
            <a:ext cx="576064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Objectius del Procés Participatiu</a:t>
            </a:r>
          </a:p>
          <a:p>
            <a:r>
              <a:rPr lang="ca-ES" b="1" dirty="0" smtClean="0"/>
              <a:t>-Document de bases- </a:t>
            </a:r>
          </a:p>
          <a:p>
            <a:endParaRPr lang="ca-ES" dirty="0"/>
          </a:p>
          <a:p>
            <a:pPr algn="just"/>
            <a:r>
              <a:rPr lang="ca-ES" sz="1400" dirty="0" smtClean="0"/>
              <a:t>S’ha d’elaborar un document que marqui les regles del joc, per exposar les formes del procés participatiu:</a:t>
            </a:r>
          </a:p>
          <a:p>
            <a:pPr algn="just"/>
            <a:endParaRPr lang="ca-ES" sz="1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Com es dissenyarà el procés</a:t>
            </a:r>
            <a:r>
              <a:rPr lang="ca-ES" sz="1400" dirty="0" smtClean="0"/>
              <a:t>: tipus d’eines o metodologies a utilitzar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err="1" smtClean="0"/>
              <a:t>Calendarització</a:t>
            </a:r>
            <a:r>
              <a:rPr lang="ca-ES" sz="1400" dirty="0" smtClean="0"/>
              <a:t>: és important diferenciar els tempos polítics dels que requereix una participació de qualitat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Recursos: </a:t>
            </a:r>
            <a:r>
              <a:rPr lang="ca-ES" sz="1400" dirty="0" smtClean="0"/>
              <a:t>per poder executar amb rigor el previst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dirty="0" smtClean="0"/>
              <a:t>El document de bases serà aquella documentació que definirà </a:t>
            </a:r>
            <a:r>
              <a:rPr lang="ca-ES" sz="1400" dirty="0"/>
              <a:t>en quins espais es </a:t>
            </a:r>
            <a:r>
              <a:rPr lang="ca-ES" sz="1400" dirty="0" smtClean="0"/>
              <a:t>produirà la participació, </a:t>
            </a:r>
            <a:r>
              <a:rPr lang="ca-ES" sz="1400" dirty="0"/>
              <a:t>si serà més o menys oberta, quant temps s’hi dedicarà, quins materials i quins canals es posaran a la disposició dels participants, quins recursos s’hi destinaran, </a:t>
            </a:r>
            <a:r>
              <a:rPr lang="ca-ES" sz="1400" dirty="0" smtClean="0"/>
              <a:t>etc.</a:t>
            </a:r>
            <a:endParaRPr lang="ca-ES" dirty="0"/>
          </a:p>
        </p:txBody>
      </p:sp>
      <p:sp>
        <p:nvSpPr>
          <p:cNvPr id="2" name="Rectangle arrodonit 1"/>
          <p:cNvSpPr/>
          <p:nvPr/>
        </p:nvSpPr>
        <p:spPr>
          <a:xfrm>
            <a:off x="3581890" y="5229200"/>
            <a:ext cx="4338482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Acompanyament per part de la SGQD en el disseny del Procés Participatiu: Definició d’objectius, eixos i límits.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aperture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51" y="5229200"/>
            <a:ext cx="93610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4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598081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QuadreDeText 11"/>
          <p:cNvSpPr txBox="1"/>
          <p:nvPr/>
        </p:nvSpPr>
        <p:spPr>
          <a:xfrm>
            <a:off x="2555776" y="1052736"/>
            <a:ext cx="57606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Mapa d’actors</a:t>
            </a:r>
          </a:p>
          <a:p>
            <a:endParaRPr lang="ca-ES" dirty="0"/>
          </a:p>
          <a:p>
            <a:pPr algn="just"/>
            <a:r>
              <a:rPr lang="ca-ES" sz="1400" dirty="0" smtClean="0"/>
              <a:t>En aquest punt s’ha de pensar: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 smtClean="0"/>
              <a:t>Qui participa? </a:t>
            </a:r>
            <a:r>
              <a:rPr lang="ca-ES" sz="1400" dirty="0" smtClean="0"/>
              <a:t>I com aconseguim que efectivament ho faci. 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dirty="0" smtClean="0"/>
              <a:t>És </a:t>
            </a:r>
            <a:r>
              <a:rPr lang="ca-ES" sz="1400" dirty="0"/>
              <a:t>molt important garantir la diversitat: s’ha de procurar garantir que tots els punts de </a:t>
            </a:r>
            <a:r>
              <a:rPr lang="ca-ES" sz="1400" dirty="0" smtClean="0"/>
              <a:t>vista existents  </a:t>
            </a:r>
            <a:r>
              <a:rPr lang="ca-ES" sz="1400" dirty="0"/>
              <a:t>estan inclosos</a:t>
            </a:r>
            <a:r>
              <a:rPr lang="ca-ES" sz="1400" dirty="0" smtClean="0"/>
              <a:t>.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dirty="0" smtClean="0"/>
              <a:t>Caldrà desplegar accions per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/>
              <a:t>A</a:t>
            </a:r>
            <a:r>
              <a:rPr lang="ca-ES" sz="1400" dirty="0" smtClean="0"/>
              <a:t>rribar a les diferents poblacions objectius: individus, grups i territori.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 smtClean="0"/>
              <a:t>Equilibrar els diversos criteris de representativitat , quantitat </a:t>
            </a:r>
            <a:r>
              <a:rPr lang="ca-ES" sz="1400" dirty="0"/>
              <a:t>i</a:t>
            </a:r>
            <a:r>
              <a:rPr lang="ca-ES" sz="1400" dirty="0" smtClean="0"/>
              <a:t> diversitat</a:t>
            </a:r>
            <a:r>
              <a:rPr lang="ca-ES" sz="1400" dirty="0"/>
              <a:t>.</a:t>
            </a:r>
            <a:endParaRPr lang="ca-ES" sz="1400" dirty="0" smtClean="0"/>
          </a:p>
          <a:p>
            <a:pPr algn="just"/>
            <a:endParaRPr lang="ca-ES" sz="1400" dirty="0" smtClean="0"/>
          </a:p>
          <a:p>
            <a:pPr algn="just"/>
            <a:r>
              <a:rPr lang="ca-ES" sz="2000" b="1" dirty="0" smtClean="0">
                <a:solidFill>
                  <a:srgbClr val="FF0000"/>
                </a:solidFill>
              </a:rPr>
              <a:t>¡! </a:t>
            </a:r>
            <a:r>
              <a:rPr lang="ca-ES" sz="1400" dirty="0" smtClean="0"/>
              <a:t>S’ha de tenir en compte col·lectius vulnerables i les limitacions d’accés al procés (educació, fractura digital, edat, gènere, etc.).</a:t>
            </a:r>
            <a:endParaRPr lang="ca-ES" dirty="0"/>
          </a:p>
        </p:txBody>
      </p:sp>
      <p:sp>
        <p:nvSpPr>
          <p:cNvPr id="15" name="Rectangle arrodonit 14"/>
          <p:cNvSpPr/>
          <p:nvPr/>
        </p:nvSpPr>
        <p:spPr>
          <a:xfrm>
            <a:off x="3239852" y="5229200"/>
            <a:ext cx="4680520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Acompanyament per part de la SGQD en la definició </a:t>
            </a:r>
          </a:p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del Mapa d’actors i rol de cada un d’ells.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6" name="Picture 2" descr="colorwheel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229200"/>
            <a:ext cx="948596" cy="948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90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586042" y="6533288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40739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QuadreDeText 14"/>
          <p:cNvSpPr txBox="1"/>
          <p:nvPr/>
        </p:nvSpPr>
        <p:spPr>
          <a:xfrm>
            <a:off x="2555776" y="836712"/>
            <a:ext cx="57606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Metodologia</a:t>
            </a:r>
          </a:p>
          <a:p>
            <a:endParaRPr lang="ca-ES" dirty="0"/>
          </a:p>
          <a:p>
            <a:r>
              <a:rPr lang="ca-ES" sz="1400" dirty="0" smtClean="0"/>
              <a:t>Aquí s’aborda la qüestió de com es participa per generar resultats i impactes reals. S’ha de vetllar per que sigui un procés obert, que promogui la igualtat de les persones participants. </a:t>
            </a:r>
          </a:p>
          <a:p>
            <a:endParaRPr lang="ca-E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Quins </a:t>
            </a:r>
            <a:r>
              <a:rPr lang="ca-ES" sz="1400" b="1" dirty="0" smtClean="0"/>
              <a:t>canals</a:t>
            </a:r>
            <a:r>
              <a:rPr lang="ca-ES" sz="1400" dirty="0" smtClean="0"/>
              <a:t> obro per rebre aportacions? Pàgina web, bústia, trobades presencials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1400" dirty="0" smtClean="0"/>
              <a:t>Com articulo les </a:t>
            </a:r>
            <a:r>
              <a:rPr lang="ca-ES" sz="1400" b="1" dirty="0" smtClean="0"/>
              <a:t>trobades presencials? </a:t>
            </a:r>
            <a:r>
              <a:rPr lang="ca-ES" sz="1400" dirty="0" smtClean="0"/>
              <a:t>És important diversificar espais, formats, metodologies, horaris per tal d’adaptar-se al temps i necessitats de les persones. </a:t>
            </a:r>
          </a:p>
          <a:p>
            <a:endParaRPr lang="ca-ES" sz="1400" dirty="0"/>
          </a:p>
          <a:p>
            <a:r>
              <a:rPr lang="ca-ES" sz="2000" b="1" dirty="0" smtClean="0">
                <a:solidFill>
                  <a:srgbClr val="FF0000"/>
                </a:solidFill>
              </a:rPr>
              <a:t>¡!</a:t>
            </a:r>
            <a:r>
              <a:rPr lang="ca-ES" sz="1400" b="1" dirty="0" smtClean="0"/>
              <a:t> </a:t>
            </a:r>
            <a:r>
              <a:rPr lang="ca-ES" sz="1400" dirty="0" smtClean="0"/>
              <a:t>Per facilitar el debat, l</a:t>
            </a:r>
            <a:r>
              <a:rPr lang="ca-ES" sz="1400" b="1" dirty="0" smtClean="0"/>
              <a:t>a pàgina web</a:t>
            </a:r>
            <a:r>
              <a:rPr lang="ca-ES" sz="1400" dirty="0" smtClean="0"/>
              <a:t> hauria de ser un instrument complementari però no únic. </a:t>
            </a:r>
          </a:p>
          <a:p>
            <a:endParaRPr lang="ca-ES" dirty="0" smtClean="0"/>
          </a:p>
          <a:p>
            <a:r>
              <a:rPr lang="ca-ES" sz="1400" dirty="0"/>
              <a:t>La </a:t>
            </a:r>
            <a:r>
              <a:rPr lang="ca-ES" sz="1400" dirty="0" smtClean="0"/>
              <a:t>metodologia ha de garantir la igualtat de condicions dels participants. Per això és important proporcionar </a:t>
            </a:r>
            <a:r>
              <a:rPr lang="ca-ES" sz="1400" b="1" dirty="0" smtClean="0"/>
              <a:t>materials de treball de manera prèvia </a:t>
            </a:r>
            <a:r>
              <a:rPr lang="ca-ES" sz="1400" dirty="0" smtClean="0"/>
              <a:t>per assegurar un mateix coneixement entre les persones participants. </a:t>
            </a:r>
          </a:p>
          <a:p>
            <a:endParaRPr lang="ca-ES" sz="1400" dirty="0" smtClean="0"/>
          </a:p>
          <a:p>
            <a:r>
              <a:rPr lang="ca-ES" sz="1400" dirty="0" smtClean="0"/>
              <a:t>També és molt important utilitzar un </a:t>
            </a:r>
            <a:r>
              <a:rPr lang="ca-ES" sz="1400" b="1" dirty="0" smtClean="0"/>
              <a:t>llenguatge entenedor </a:t>
            </a:r>
            <a:r>
              <a:rPr lang="ca-ES" sz="1400" dirty="0" smtClean="0"/>
              <a:t>per a tothom.</a:t>
            </a:r>
            <a:endParaRPr lang="ca-ES" sz="1400" dirty="0"/>
          </a:p>
          <a:p>
            <a:endParaRPr lang="ca-ES" dirty="0"/>
          </a:p>
        </p:txBody>
      </p:sp>
      <p:sp>
        <p:nvSpPr>
          <p:cNvPr id="16" name="Rectangle arrodonit 15"/>
          <p:cNvSpPr/>
          <p:nvPr/>
        </p:nvSpPr>
        <p:spPr>
          <a:xfrm>
            <a:off x="3131840" y="5589240"/>
            <a:ext cx="4680520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>
                <a:solidFill>
                  <a:schemeClr val="accent6">
                    <a:lumMod val="75000"/>
                  </a:schemeClr>
                </a:solidFill>
              </a:rPr>
              <a:t>Acompanyament per part de la SGQD en la definició </a:t>
            </a:r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del desenvolupament del procés. Acompanyament per part d’una empresa especialitzada en la dinamització de les sessions.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 descr="recycle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87875"/>
            <a:ext cx="869500" cy="86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5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http://identitatcorporativa.gencat.cat/web/.content/Documentacio/descarregues/dpt/COLOR/Afers/sctransgov_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9942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2" t="31581" r="59129" b="61029"/>
          <a:stretch/>
        </p:blipFill>
        <p:spPr bwMode="auto">
          <a:xfrm>
            <a:off x="7380312" y="6453336"/>
            <a:ext cx="1378446" cy="20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idor de contingu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247621"/>
              </p:ext>
            </p:extLst>
          </p:nvPr>
        </p:nvGraphicFramePr>
        <p:xfrm>
          <a:off x="-684584" y="504056"/>
          <a:ext cx="2880320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QuadreDeText 14"/>
          <p:cNvSpPr txBox="1"/>
          <p:nvPr/>
        </p:nvSpPr>
        <p:spPr>
          <a:xfrm>
            <a:off x="2555776" y="836712"/>
            <a:ext cx="576064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/>
              <a:t>Comunicació</a:t>
            </a:r>
          </a:p>
          <a:p>
            <a:pPr algn="just"/>
            <a:endParaRPr lang="ca-ES" dirty="0"/>
          </a:p>
          <a:p>
            <a:pPr algn="just"/>
            <a:r>
              <a:rPr lang="ca-ES" sz="1400" dirty="0" smtClean="0"/>
              <a:t>Un procés de participació s’adreça a la gent i, per tant, aquesta ha de saber què es fa, per a què se la convoca i ha d’entendre els continguts i la metodologia. </a:t>
            </a:r>
          </a:p>
          <a:p>
            <a:endParaRPr lang="ca-ES" sz="1400" dirty="0" smtClean="0"/>
          </a:p>
          <a:p>
            <a:pPr algn="just"/>
            <a:r>
              <a:rPr lang="ca-ES" sz="1400" dirty="0" smtClean="0"/>
              <a:t>La </a:t>
            </a:r>
            <a:r>
              <a:rPr lang="ca-ES" sz="1400" b="1" dirty="0" smtClean="0"/>
              <a:t>comunicació</a:t>
            </a:r>
            <a:r>
              <a:rPr lang="ca-ES" sz="1400" dirty="0" smtClean="0"/>
              <a:t> ha de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b="1" dirty="0"/>
              <a:t>G</a:t>
            </a:r>
            <a:r>
              <a:rPr lang="ca-ES" sz="1400" b="1" dirty="0" smtClean="0"/>
              <a:t>enerar implicació </a:t>
            </a:r>
            <a:r>
              <a:rPr lang="ca-ES" sz="1400" dirty="0" smtClean="0"/>
              <a:t>dels actors, més enllà de la mera informació de que hi ha un procés.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 smtClean="0"/>
              <a:t>Ha de comunicar clarament </a:t>
            </a:r>
            <a:r>
              <a:rPr lang="ca-ES" sz="1400" b="1" dirty="0" smtClean="0"/>
              <a:t>el què i el per a què.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 smtClean="0"/>
              <a:t>S’han d’establir </a:t>
            </a:r>
            <a:r>
              <a:rPr lang="ca-ES" sz="1400" b="1" dirty="0" smtClean="0"/>
              <a:t>diversos canals, </a:t>
            </a:r>
            <a:r>
              <a:rPr lang="ca-ES" sz="1400" dirty="0" smtClean="0"/>
              <a:t>en funció del mapa d’actors plantejat: web, mailing  i xarxes socials –propis de la unitat promotora, però també de les entitats i/o actors convocats, premsa i ràdio local, baners, cartells, cartes a entitats, etc.</a:t>
            </a:r>
          </a:p>
          <a:p>
            <a:pPr algn="just"/>
            <a:endParaRPr lang="ca-ES" sz="1400" dirty="0"/>
          </a:p>
          <a:p>
            <a:pPr algn="just"/>
            <a:r>
              <a:rPr lang="ca-ES" sz="1400" dirty="0" smtClean="0"/>
              <a:t>La </a:t>
            </a:r>
            <a:r>
              <a:rPr lang="ca-ES" sz="1400" b="1" dirty="0" smtClean="0"/>
              <a:t>informació</a:t>
            </a:r>
            <a:r>
              <a:rPr lang="ca-ES" sz="1400" dirty="0" smtClean="0"/>
              <a:t> ha de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 smtClean="0"/>
              <a:t>Ser </a:t>
            </a:r>
            <a:r>
              <a:rPr lang="ca-ES" sz="1400" b="1" dirty="0" smtClean="0"/>
              <a:t>pedagògica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a-ES" sz="1400" dirty="0" smtClean="0"/>
              <a:t>Utilitzar un </a:t>
            </a:r>
            <a:r>
              <a:rPr lang="ca-ES" sz="1400" b="1" dirty="0" smtClean="0"/>
              <a:t>llenguatge accessible </a:t>
            </a:r>
            <a:r>
              <a:rPr lang="ca-ES" sz="1400" dirty="0" smtClean="0"/>
              <a:t>per als participants potencials</a:t>
            </a:r>
          </a:p>
          <a:p>
            <a:pPr algn="just"/>
            <a:endParaRPr lang="ca-ES" sz="1400" dirty="0"/>
          </a:p>
          <a:p>
            <a:endParaRPr lang="ca-ES" dirty="0"/>
          </a:p>
          <a:p>
            <a:endParaRPr lang="ca-ES" dirty="0"/>
          </a:p>
        </p:txBody>
      </p:sp>
      <p:sp>
        <p:nvSpPr>
          <p:cNvPr id="16" name="Rectangle arrodonit 15"/>
          <p:cNvSpPr/>
          <p:nvPr/>
        </p:nvSpPr>
        <p:spPr>
          <a:xfrm>
            <a:off x="3131840" y="5157192"/>
            <a:ext cx="4680520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Acompanyament per part de la SGQD en elaboració de </a:t>
            </a:r>
          </a:p>
          <a:p>
            <a:pPr algn="ctr"/>
            <a:r>
              <a:rPr lang="ca-ES" sz="1200" dirty="0" smtClean="0">
                <a:solidFill>
                  <a:schemeClr val="accent6">
                    <a:lumMod val="75000"/>
                  </a:schemeClr>
                </a:solidFill>
              </a:rPr>
              <a:t>materials i missatges per comunicar el Procés Participatiu</a:t>
            </a:r>
            <a:endParaRPr lang="ca-E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100" name="Picture 4" descr="speaker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157192"/>
            <a:ext cx="936545" cy="93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52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1338</Words>
  <Application>Microsoft Office PowerPoint</Application>
  <PresentationFormat>Presentació en pantalla (4:3)</PresentationFormat>
  <Paragraphs>174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12</vt:i4>
      </vt:variant>
    </vt:vector>
  </HeadingPairs>
  <TitlesOfParts>
    <vt:vector size="13" baseType="lpstr"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CTTI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Muñoz Casanova, Raquel</dc:creator>
  <cp:lastModifiedBy>Roda Goula, Blanca</cp:lastModifiedBy>
  <cp:revision>55</cp:revision>
  <dcterms:created xsi:type="dcterms:W3CDTF">2017-05-23T08:36:05Z</dcterms:created>
  <dcterms:modified xsi:type="dcterms:W3CDTF">2017-07-10T06:51:11Z</dcterms:modified>
</cp:coreProperties>
</file>